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handoutMasterIdLst>
    <p:handoutMasterId r:id="rId54"/>
  </p:handoutMasterIdLst>
  <p:sldIdLst>
    <p:sldId id="373" r:id="rId2"/>
    <p:sldId id="545" r:id="rId3"/>
    <p:sldId id="349" r:id="rId4"/>
    <p:sldId id="483" r:id="rId5"/>
    <p:sldId id="516" r:id="rId6"/>
    <p:sldId id="546" r:id="rId7"/>
    <p:sldId id="517" r:id="rId8"/>
    <p:sldId id="600" r:id="rId9"/>
    <p:sldId id="601" r:id="rId10"/>
    <p:sldId id="602" r:id="rId11"/>
    <p:sldId id="524" r:id="rId12"/>
    <p:sldId id="613" r:id="rId13"/>
    <p:sldId id="525" r:id="rId14"/>
    <p:sldId id="612" r:id="rId15"/>
    <p:sldId id="603" r:id="rId16"/>
    <p:sldId id="615" r:id="rId17"/>
    <p:sldId id="543" r:id="rId18"/>
    <p:sldId id="614" r:id="rId19"/>
    <p:sldId id="617" r:id="rId20"/>
    <p:sldId id="619" r:id="rId21"/>
    <p:sldId id="610" r:id="rId22"/>
    <p:sldId id="611" r:id="rId23"/>
    <p:sldId id="608" r:id="rId24"/>
    <p:sldId id="620" r:id="rId25"/>
    <p:sldId id="609" r:id="rId26"/>
    <p:sldId id="518" r:id="rId27"/>
    <p:sldId id="519" r:id="rId28"/>
    <p:sldId id="396" r:id="rId29"/>
    <p:sldId id="423" r:id="rId30"/>
    <p:sldId id="424" r:id="rId31"/>
    <p:sldId id="425" r:id="rId32"/>
    <p:sldId id="398" r:id="rId33"/>
    <p:sldId id="458" r:id="rId34"/>
    <p:sldId id="445" r:id="rId35"/>
    <p:sldId id="444" r:id="rId36"/>
    <p:sldId id="448" r:id="rId37"/>
    <p:sldId id="443" r:id="rId38"/>
    <p:sldId id="447" r:id="rId39"/>
    <p:sldId id="420" r:id="rId40"/>
    <p:sldId id="410" r:id="rId41"/>
    <p:sldId id="417" r:id="rId42"/>
    <p:sldId id="450" r:id="rId43"/>
    <p:sldId id="472" r:id="rId44"/>
    <p:sldId id="577" r:id="rId45"/>
    <p:sldId id="593" r:id="rId46"/>
    <p:sldId id="594" r:id="rId47"/>
    <p:sldId id="616" r:id="rId48"/>
    <p:sldId id="596" r:id="rId49"/>
    <p:sldId id="598" r:id="rId50"/>
    <p:sldId id="618" r:id="rId51"/>
    <p:sldId id="6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C800D76-3C72-4CB3-9FC9-AADDB526D820}">
          <p14:sldIdLst>
            <p14:sldId id="373"/>
            <p14:sldId id="545"/>
            <p14:sldId id="349"/>
            <p14:sldId id="483"/>
            <p14:sldId id="516"/>
            <p14:sldId id="546"/>
            <p14:sldId id="517"/>
            <p14:sldId id="600"/>
            <p14:sldId id="601"/>
            <p14:sldId id="602"/>
            <p14:sldId id="524"/>
            <p14:sldId id="613"/>
            <p14:sldId id="525"/>
            <p14:sldId id="612"/>
            <p14:sldId id="603"/>
            <p14:sldId id="615"/>
            <p14:sldId id="543"/>
            <p14:sldId id="614"/>
            <p14:sldId id="617"/>
            <p14:sldId id="619"/>
            <p14:sldId id="610"/>
            <p14:sldId id="611"/>
            <p14:sldId id="608"/>
            <p14:sldId id="620"/>
            <p14:sldId id="609"/>
            <p14:sldId id="518"/>
            <p14:sldId id="519"/>
            <p14:sldId id="396"/>
            <p14:sldId id="423"/>
            <p14:sldId id="424"/>
            <p14:sldId id="425"/>
            <p14:sldId id="398"/>
            <p14:sldId id="458"/>
            <p14:sldId id="445"/>
            <p14:sldId id="444"/>
            <p14:sldId id="448"/>
            <p14:sldId id="443"/>
            <p14:sldId id="447"/>
            <p14:sldId id="420"/>
            <p14:sldId id="410"/>
            <p14:sldId id="417"/>
            <p14:sldId id="450"/>
            <p14:sldId id="472"/>
            <p14:sldId id="577"/>
            <p14:sldId id="593"/>
            <p14:sldId id="594"/>
            <p14:sldId id="616"/>
            <p14:sldId id="596"/>
            <p14:sldId id="598"/>
            <p14:sldId id="618"/>
            <p14:sldId id="60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2A8B"/>
    <a:srgbClr val="D7D1CC"/>
    <a:srgbClr val="999490"/>
    <a:srgbClr val="C8AE73"/>
    <a:srgbClr val="FBB800"/>
    <a:srgbClr val="00539B"/>
    <a:srgbClr val="F01D27"/>
    <a:srgbClr val="D8C726"/>
    <a:srgbClr val="77BD43"/>
    <a:srgbClr val="F081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B21E1-8399-4C51-BF94-4C40B47779EA}" v="30" dt="2021-04-13T01:15:48.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791" autoAdjust="0"/>
  </p:normalViewPr>
  <p:slideViewPr>
    <p:cSldViewPr showGuides="1">
      <p:cViewPr varScale="1">
        <p:scale>
          <a:sx n="100" d="100"/>
          <a:sy n="100" d="100"/>
        </p:scale>
        <p:origin x="936" y="84"/>
      </p:cViewPr>
      <p:guideLst/>
    </p:cSldViewPr>
  </p:slideViewPr>
  <p:notesTextViewPr>
    <p:cViewPr>
      <p:scale>
        <a:sx n="1" d="1"/>
        <a:sy n="1" d="1"/>
      </p:scale>
      <p:origin x="0" y="0"/>
    </p:cViewPr>
  </p:notesTextViewPr>
  <p:sorterViewPr>
    <p:cViewPr>
      <p:scale>
        <a:sx n="100" d="100"/>
        <a:sy n="100" d="100"/>
      </p:scale>
      <p:origin x="0" y="-6110"/>
    </p:cViewPr>
  </p:sorterViewPr>
  <p:notesViewPr>
    <p:cSldViewPr showGuides="1">
      <p:cViewPr varScale="1">
        <p:scale>
          <a:sx n="84" d="100"/>
          <a:sy n="84" d="100"/>
        </p:scale>
        <p:origin x="297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3E152-B822-9846-BCF6-79810C4C6305}" type="doc">
      <dgm:prSet loTypeId="urn:microsoft.com/office/officeart/2005/8/layout/hierarchy1" loCatId="" qsTypeId="urn:microsoft.com/office/officeart/2005/8/quickstyle/3D4" qsCatId="3D" csTypeId="urn:microsoft.com/office/officeart/2005/8/colors/accent1_2" csCatId="accent1" phldr="1"/>
      <dgm:spPr/>
      <dgm:t>
        <a:bodyPr/>
        <a:lstStyle/>
        <a:p>
          <a:endParaRPr lang="en-US"/>
        </a:p>
      </dgm:t>
    </dgm:pt>
    <dgm:pt modelId="{7959A653-E394-F049-A90D-7A9B32004AF6}">
      <dgm:prSet phldrT="[Text]" custT="1"/>
      <dgm:spPr/>
      <dgm:t>
        <a:bodyPr/>
        <a:lstStyle/>
        <a:p>
          <a:r>
            <a:rPr lang="en-US" sz="1200" b="1" dirty="0">
              <a:latin typeface="Calibri" panose="020F0502020204030204" pitchFamily="34" charset="0"/>
              <a:cs typeface="Calibri" panose="020F0502020204030204" pitchFamily="34" charset="0"/>
            </a:rPr>
            <a:t>Recruitment </a:t>
          </a:r>
        </a:p>
        <a:p>
          <a:r>
            <a:rPr lang="en-US" sz="1200" b="1" dirty="0">
              <a:latin typeface="Calibri" panose="020F0502020204030204" pitchFamily="34" charset="0"/>
              <a:cs typeface="Calibri" panose="020F0502020204030204" pitchFamily="34" charset="0"/>
            </a:rPr>
            <a:t>(N = 358;</a:t>
          </a:r>
        </a:p>
        <a:p>
          <a:r>
            <a:rPr lang="en-US" sz="1200" b="1" dirty="0">
              <a:latin typeface="Calibri" panose="020F0502020204030204" pitchFamily="34" charset="0"/>
              <a:cs typeface="Calibri" panose="020F0502020204030204" pitchFamily="34" charset="0"/>
            </a:rPr>
            <a:t>263 contacted)</a:t>
          </a:r>
        </a:p>
      </dgm:t>
    </dgm:pt>
    <dgm:pt modelId="{58F44F3B-DAA9-D74B-9148-1B4A863D5873}" type="parTrans" cxnId="{72EDC581-2CAE-5740-AF14-DE9AD423B629}">
      <dgm:prSet/>
      <dgm:spPr/>
      <dgm:t>
        <a:bodyPr/>
        <a:lstStyle/>
        <a:p>
          <a:endParaRPr lang="en-US">
            <a:latin typeface="Calibri" panose="020F0502020204030204" pitchFamily="34" charset="0"/>
            <a:cs typeface="Calibri" panose="020F0502020204030204" pitchFamily="34" charset="0"/>
          </a:endParaRPr>
        </a:p>
      </dgm:t>
    </dgm:pt>
    <dgm:pt modelId="{8107ECDD-A354-7144-A31E-C013F42E8803}" type="sibTrans" cxnId="{72EDC581-2CAE-5740-AF14-DE9AD423B629}">
      <dgm:prSet/>
      <dgm:spPr/>
      <dgm:t>
        <a:bodyPr/>
        <a:lstStyle/>
        <a:p>
          <a:endParaRPr lang="en-US">
            <a:latin typeface="Calibri" panose="020F0502020204030204" pitchFamily="34" charset="0"/>
            <a:cs typeface="Calibri" panose="020F0502020204030204" pitchFamily="34" charset="0"/>
          </a:endParaRPr>
        </a:p>
      </dgm:t>
    </dgm:pt>
    <dgm:pt modelId="{EDDF28E5-50A3-AE4B-AB38-251BF072C49F}">
      <dgm:prSet phldrT="[Text]" custT="1"/>
      <dgm:spPr/>
      <dgm:t>
        <a:bodyPr/>
        <a:lstStyle/>
        <a:p>
          <a:r>
            <a:rPr lang="en-US" sz="1200" b="1" dirty="0">
              <a:latin typeface="Calibri" panose="020F0502020204030204" pitchFamily="34" charset="0"/>
              <a:cs typeface="Calibri" panose="020F0502020204030204" pitchFamily="34" charset="0"/>
            </a:rPr>
            <a:t>Random Assignment </a:t>
          </a:r>
        </a:p>
        <a:p>
          <a:r>
            <a:rPr lang="en-US" sz="1200" b="1" dirty="0">
              <a:latin typeface="Calibri" panose="020F0502020204030204" pitchFamily="34" charset="0"/>
              <a:cs typeface="Calibri" panose="020F0502020204030204" pitchFamily="34" charset="0"/>
            </a:rPr>
            <a:t>(N = 102)</a:t>
          </a:r>
        </a:p>
      </dgm:t>
    </dgm:pt>
    <dgm:pt modelId="{A496A2E6-CB8E-8C4C-8EBD-E7B95F18B838}" type="parTrans" cxnId="{D878FEE9-926D-4542-ADD3-541272FC61E6}">
      <dgm:prSet/>
      <dgm:spPr/>
      <dgm:t>
        <a:bodyPr/>
        <a:lstStyle/>
        <a:p>
          <a:endParaRPr lang="en-US" sz="1200" b="1">
            <a:latin typeface="Calibri" panose="020F0502020204030204" pitchFamily="34" charset="0"/>
            <a:cs typeface="Calibri" panose="020F0502020204030204" pitchFamily="34" charset="0"/>
          </a:endParaRPr>
        </a:p>
      </dgm:t>
    </dgm:pt>
    <dgm:pt modelId="{48026DBA-F521-EA46-98DA-937C2B91C0F3}" type="sibTrans" cxnId="{D878FEE9-926D-4542-ADD3-541272FC61E6}">
      <dgm:prSet/>
      <dgm:spPr/>
      <dgm:t>
        <a:bodyPr/>
        <a:lstStyle/>
        <a:p>
          <a:endParaRPr lang="en-US">
            <a:latin typeface="Calibri" panose="020F0502020204030204" pitchFamily="34" charset="0"/>
            <a:cs typeface="Calibri" panose="020F0502020204030204" pitchFamily="34" charset="0"/>
          </a:endParaRPr>
        </a:p>
      </dgm:t>
    </dgm:pt>
    <dgm:pt modelId="{78F817B9-5A12-5744-AB71-0D3996E52BB0}">
      <dgm:prSet phldrT="[Text]" custT="1"/>
      <dgm:spPr/>
      <dgm:t>
        <a:bodyPr/>
        <a:lstStyle/>
        <a:p>
          <a:r>
            <a:rPr lang="en-US" sz="1200" b="1" dirty="0">
              <a:latin typeface="Calibri" panose="020F0502020204030204" pitchFamily="34" charset="0"/>
              <a:cs typeface="Calibri" panose="020F0502020204030204" pitchFamily="34" charset="0"/>
            </a:rPr>
            <a:t>Engagement Group (experimental)</a:t>
          </a:r>
        </a:p>
        <a:p>
          <a:r>
            <a:rPr lang="en-US" sz="1200" b="1" dirty="0">
              <a:latin typeface="Calibri" panose="020F0502020204030204" pitchFamily="34" charset="0"/>
              <a:cs typeface="Calibri" panose="020F0502020204030204" pitchFamily="34" charset="0"/>
            </a:rPr>
            <a:t>(N = 51)</a:t>
          </a:r>
        </a:p>
      </dgm:t>
    </dgm:pt>
    <dgm:pt modelId="{A5237DE6-94ED-024A-BCDC-126C594500D8}" type="parTrans" cxnId="{FCE2EBBB-8BE5-7D46-818F-0C3AC5A5B000}">
      <dgm:prSet/>
      <dgm:spPr/>
      <dgm:t>
        <a:bodyPr/>
        <a:lstStyle/>
        <a:p>
          <a:endParaRPr lang="en-US" sz="1200" b="1">
            <a:latin typeface="Calibri" panose="020F0502020204030204" pitchFamily="34" charset="0"/>
            <a:cs typeface="Calibri" panose="020F0502020204030204" pitchFamily="34" charset="0"/>
          </a:endParaRPr>
        </a:p>
      </dgm:t>
    </dgm:pt>
    <dgm:pt modelId="{DCBF54C8-3F3E-D54B-9510-D85BC7A10D48}" type="sibTrans" cxnId="{FCE2EBBB-8BE5-7D46-818F-0C3AC5A5B000}">
      <dgm:prSet/>
      <dgm:spPr/>
      <dgm:t>
        <a:bodyPr/>
        <a:lstStyle/>
        <a:p>
          <a:endParaRPr lang="en-US">
            <a:latin typeface="Calibri" panose="020F0502020204030204" pitchFamily="34" charset="0"/>
            <a:cs typeface="Calibri" panose="020F0502020204030204" pitchFamily="34" charset="0"/>
          </a:endParaRPr>
        </a:p>
      </dgm:t>
    </dgm:pt>
    <dgm:pt modelId="{5692D63D-079B-4D47-8790-4EF727769A71}">
      <dgm:prSet phldrT="[Text]" custT="1"/>
      <dgm:spPr/>
      <dgm:t>
        <a:bodyPr/>
        <a:lstStyle/>
        <a:p>
          <a:r>
            <a:rPr lang="en-US" sz="1200" b="1" dirty="0">
              <a:latin typeface="Calibri" panose="020F0502020204030204" pitchFamily="34" charset="0"/>
              <a:cs typeface="Calibri" panose="020F0502020204030204" pitchFamily="34" charset="0"/>
            </a:rPr>
            <a:t>Resource Group (control)</a:t>
          </a:r>
        </a:p>
        <a:p>
          <a:r>
            <a:rPr lang="en-US" sz="1200" b="1" dirty="0">
              <a:latin typeface="Calibri" panose="020F0502020204030204" pitchFamily="34" charset="0"/>
              <a:cs typeface="Calibri" panose="020F0502020204030204" pitchFamily="34" charset="0"/>
            </a:rPr>
            <a:t>(N = 51)</a:t>
          </a:r>
        </a:p>
      </dgm:t>
    </dgm:pt>
    <dgm:pt modelId="{5A9DA669-C7FC-0741-A1A1-3793C9DE8F77}" type="parTrans" cxnId="{EFD54D24-6BD2-F34C-9E01-2966C2274453}">
      <dgm:prSet/>
      <dgm:spPr/>
      <dgm:t>
        <a:bodyPr/>
        <a:lstStyle/>
        <a:p>
          <a:endParaRPr lang="en-US" sz="1200" b="1">
            <a:latin typeface="Calibri" panose="020F0502020204030204" pitchFamily="34" charset="0"/>
            <a:cs typeface="Calibri" panose="020F0502020204030204" pitchFamily="34" charset="0"/>
          </a:endParaRPr>
        </a:p>
      </dgm:t>
    </dgm:pt>
    <dgm:pt modelId="{E70BE5AD-F491-F247-83AD-738CCA4190C1}" type="sibTrans" cxnId="{EFD54D24-6BD2-F34C-9E01-2966C2274453}">
      <dgm:prSet/>
      <dgm:spPr/>
      <dgm:t>
        <a:bodyPr/>
        <a:lstStyle/>
        <a:p>
          <a:endParaRPr lang="en-US">
            <a:latin typeface="Calibri" panose="020F0502020204030204" pitchFamily="34" charset="0"/>
            <a:cs typeface="Calibri" panose="020F0502020204030204" pitchFamily="34" charset="0"/>
          </a:endParaRPr>
        </a:p>
      </dgm:t>
    </dgm:pt>
    <dgm:pt modelId="{82F98202-D287-C948-972D-283A7ABF83DF}">
      <dgm:prSet phldrT="[Text]" custT="1"/>
      <dgm:spPr/>
      <dgm:t>
        <a:bodyPr/>
        <a:lstStyle/>
        <a:p>
          <a:r>
            <a:rPr lang="en-US" sz="1200" b="1" dirty="0">
              <a:latin typeface="Calibri" panose="020F0502020204030204" pitchFamily="34" charset="0"/>
              <a:cs typeface="Calibri" panose="020F0502020204030204" pitchFamily="34" charset="0"/>
            </a:rPr>
            <a:t>Resource Pack provided</a:t>
          </a:r>
        </a:p>
      </dgm:t>
    </dgm:pt>
    <dgm:pt modelId="{67255D8D-EB64-5142-8EBF-73496BFC9782}" type="parTrans" cxnId="{15582BD5-7E19-BB4A-85F5-A307C1FDFF6A}">
      <dgm:prSet/>
      <dgm:spPr/>
      <dgm:t>
        <a:bodyPr/>
        <a:lstStyle/>
        <a:p>
          <a:endParaRPr lang="en-US" sz="1200" b="1">
            <a:latin typeface="Calibri" panose="020F0502020204030204" pitchFamily="34" charset="0"/>
            <a:cs typeface="Calibri" panose="020F0502020204030204" pitchFamily="34" charset="0"/>
          </a:endParaRPr>
        </a:p>
      </dgm:t>
    </dgm:pt>
    <dgm:pt modelId="{4E5A5BF5-8406-2843-BB8A-04A3B622E118}" type="sibTrans" cxnId="{15582BD5-7E19-BB4A-85F5-A307C1FDFF6A}">
      <dgm:prSet/>
      <dgm:spPr/>
      <dgm:t>
        <a:bodyPr/>
        <a:lstStyle/>
        <a:p>
          <a:endParaRPr lang="en-US">
            <a:latin typeface="Calibri" panose="020F0502020204030204" pitchFamily="34" charset="0"/>
            <a:cs typeface="Calibri" panose="020F0502020204030204" pitchFamily="34" charset="0"/>
          </a:endParaRPr>
        </a:p>
      </dgm:t>
    </dgm:pt>
    <dgm:pt modelId="{E6CA92F7-F9D8-0B49-97B2-4CF5705A9CDC}">
      <dgm:prSet phldrT="[Text]" custT="1"/>
      <dgm:spPr/>
      <dgm:t>
        <a:bodyPr/>
        <a:lstStyle/>
        <a:p>
          <a:r>
            <a:rPr lang="en-US" sz="1200" b="1" dirty="0">
              <a:latin typeface="Calibri" panose="020F0502020204030204" pitchFamily="34" charset="0"/>
              <a:cs typeface="Calibri" panose="020F0502020204030204" pitchFamily="34" charset="0"/>
            </a:rPr>
            <a:t>ASEP Conference preparation</a:t>
          </a:r>
        </a:p>
      </dgm:t>
    </dgm:pt>
    <dgm:pt modelId="{B083D1B4-0E87-7044-8C13-1CC36DA09A07}" type="parTrans" cxnId="{78A8729D-C888-AC4B-B6AE-616FEB743C46}">
      <dgm:prSet/>
      <dgm:spPr/>
      <dgm:t>
        <a:bodyPr/>
        <a:lstStyle/>
        <a:p>
          <a:endParaRPr lang="en-US" sz="1200" b="1">
            <a:latin typeface="Calibri" panose="020F0502020204030204" pitchFamily="34" charset="0"/>
            <a:cs typeface="Calibri" panose="020F0502020204030204" pitchFamily="34" charset="0"/>
          </a:endParaRPr>
        </a:p>
      </dgm:t>
    </dgm:pt>
    <dgm:pt modelId="{39FAD4DD-1799-F343-A5C6-BD2876BFE588}" type="sibTrans" cxnId="{78A8729D-C888-AC4B-B6AE-616FEB743C46}">
      <dgm:prSet/>
      <dgm:spPr/>
      <dgm:t>
        <a:bodyPr/>
        <a:lstStyle/>
        <a:p>
          <a:endParaRPr lang="en-US">
            <a:latin typeface="Calibri" panose="020F0502020204030204" pitchFamily="34" charset="0"/>
            <a:cs typeface="Calibri" panose="020F0502020204030204" pitchFamily="34" charset="0"/>
          </a:endParaRPr>
        </a:p>
      </dgm:t>
    </dgm:pt>
    <dgm:pt modelId="{613A0E90-5B0A-8644-BCD6-58A3BB257524}">
      <dgm:prSet phldrT="[Text]" custT="1"/>
      <dgm:spPr/>
      <dgm:t>
        <a:bodyPr/>
        <a:lstStyle/>
        <a:p>
          <a:r>
            <a:rPr lang="en-US" sz="1200" b="1" dirty="0">
              <a:latin typeface="Calibri" panose="020F0502020204030204" pitchFamily="34" charset="0"/>
              <a:cs typeface="Calibri" panose="020F0502020204030204" pitchFamily="34" charset="0"/>
            </a:rPr>
            <a:t>ASEP</a:t>
          </a:r>
        </a:p>
        <a:p>
          <a:r>
            <a:rPr lang="en-US" sz="1200" b="1" dirty="0">
              <a:latin typeface="Calibri" panose="020F0502020204030204" pitchFamily="34" charset="0"/>
              <a:cs typeface="Calibri" panose="020F0502020204030204" pitchFamily="34" charset="0"/>
            </a:rPr>
            <a:t>Conference</a:t>
          </a:r>
        </a:p>
      </dgm:t>
    </dgm:pt>
    <dgm:pt modelId="{8A4CA930-0E6A-0242-85D9-B06A2E9AC48A}" type="parTrans" cxnId="{3092DB54-2037-2942-A0C7-C1575780135F}">
      <dgm:prSet/>
      <dgm:spPr/>
      <dgm:t>
        <a:bodyPr/>
        <a:lstStyle/>
        <a:p>
          <a:endParaRPr lang="en-US" sz="1200" b="1">
            <a:latin typeface="Calibri" panose="020F0502020204030204" pitchFamily="34" charset="0"/>
            <a:cs typeface="Calibri" panose="020F0502020204030204" pitchFamily="34" charset="0"/>
          </a:endParaRPr>
        </a:p>
      </dgm:t>
    </dgm:pt>
    <dgm:pt modelId="{1CDCCC00-5E2B-994D-893F-C1939147BDD5}" type="sibTrans" cxnId="{3092DB54-2037-2942-A0C7-C1575780135F}">
      <dgm:prSet/>
      <dgm:spPr/>
      <dgm:t>
        <a:bodyPr/>
        <a:lstStyle/>
        <a:p>
          <a:endParaRPr lang="en-US">
            <a:latin typeface="Calibri" panose="020F0502020204030204" pitchFamily="34" charset="0"/>
            <a:cs typeface="Calibri" panose="020F0502020204030204" pitchFamily="34" charset="0"/>
          </a:endParaRPr>
        </a:p>
      </dgm:t>
    </dgm:pt>
    <dgm:pt modelId="{092ABF6C-AA2F-D74A-A50E-0634D673766E}">
      <dgm:prSet phldrT="[Text]" custT="1"/>
      <dgm:spPr/>
      <dgm:t>
        <a:bodyPr/>
        <a:lstStyle/>
        <a:p>
          <a:r>
            <a:rPr lang="en-US" sz="1200" b="1" dirty="0">
              <a:latin typeface="Calibri" panose="020F0502020204030204" pitchFamily="34" charset="0"/>
              <a:cs typeface="Calibri" panose="020F0502020204030204" pitchFamily="34" charset="0"/>
            </a:rPr>
            <a:t>Exit Meeting</a:t>
          </a:r>
        </a:p>
      </dgm:t>
    </dgm:pt>
    <dgm:pt modelId="{6912F8CB-68FC-8648-88D0-2784D8DD2D8E}" type="parTrans" cxnId="{17EB6358-46EC-494C-95BC-2FD02248AB09}">
      <dgm:prSet/>
      <dgm:spPr/>
      <dgm:t>
        <a:bodyPr/>
        <a:lstStyle/>
        <a:p>
          <a:endParaRPr lang="en-US" sz="1200" b="1">
            <a:latin typeface="Calibri" panose="020F0502020204030204" pitchFamily="34" charset="0"/>
            <a:cs typeface="Calibri" panose="020F0502020204030204" pitchFamily="34" charset="0"/>
          </a:endParaRPr>
        </a:p>
      </dgm:t>
    </dgm:pt>
    <dgm:pt modelId="{E0858C8D-D047-7F49-9CE3-2F6212A98A55}" type="sibTrans" cxnId="{17EB6358-46EC-494C-95BC-2FD02248AB09}">
      <dgm:prSet/>
      <dgm:spPr/>
      <dgm:t>
        <a:bodyPr/>
        <a:lstStyle/>
        <a:p>
          <a:endParaRPr lang="en-US">
            <a:latin typeface="Calibri" panose="020F0502020204030204" pitchFamily="34" charset="0"/>
            <a:cs typeface="Calibri" panose="020F0502020204030204" pitchFamily="34" charset="0"/>
          </a:endParaRPr>
        </a:p>
      </dgm:t>
    </dgm:pt>
    <dgm:pt modelId="{B509AF84-44C1-4FDB-805D-7E27198B66C4}">
      <dgm:prSet phldrT="[Text]" custT="1"/>
      <dgm:spPr/>
      <dgm:t>
        <a:bodyPr/>
        <a:lstStyle/>
        <a:p>
          <a:r>
            <a:rPr lang="en-US" sz="1200" b="1" dirty="0">
              <a:latin typeface="Calibri" panose="020F0502020204030204" pitchFamily="34" charset="0"/>
              <a:cs typeface="Calibri" panose="020F0502020204030204" pitchFamily="34" charset="0"/>
            </a:rPr>
            <a:t>Declined</a:t>
          </a:r>
        </a:p>
        <a:p>
          <a:r>
            <a:rPr lang="en-US" sz="1100" b="1" dirty="0">
              <a:latin typeface="Calibri" panose="020F0502020204030204" pitchFamily="34" charset="0"/>
              <a:cs typeface="Calibri" panose="020F0502020204030204" pitchFamily="34" charset="0"/>
            </a:rPr>
            <a:t>53.3% conversion</a:t>
          </a:r>
        </a:p>
        <a:p>
          <a:r>
            <a:rPr lang="en-US" sz="1200" b="1" dirty="0">
              <a:latin typeface="Calibri" panose="020F0502020204030204" pitchFamily="34" charset="0"/>
              <a:cs typeface="Calibri" panose="020F0502020204030204" pitchFamily="34" charset="0"/>
            </a:rPr>
            <a:t>(N = 161)</a:t>
          </a:r>
        </a:p>
      </dgm:t>
    </dgm:pt>
    <dgm:pt modelId="{834B9EEC-6CAE-456D-BD7A-06CAA110F201}" type="parTrans" cxnId="{BA85F951-EC49-41AB-B29F-468049F39C1E}">
      <dgm:prSet/>
      <dgm:spPr/>
      <dgm:t>
        <a:bodyPr/>
        <a:lstStyle/>
        <a:p>
          <a:endParaRPr lang="en-AU">
            <a:latin typeface="Calibri" panose="020F0502020204030204" pitchFamily="34" charset="0"/>
            <a:cs typeface="Calibri" panose="020F0502020204030204" pitchFamily="34" charset="0"/>
          </a:endParaRPr>
        </a:p>
      </dgm:t>
    </dgm:pt>
    <dgm:pt modelId="{826F1BC4-76FC-424B-A357-65C6FE3B3913}" type="sibTrans" cxnId="{BA85F951-EC49-41AB-B29F-468049F39C1E}">
      <dgm:prSet/>
      <dgm:spPr/>
      <dgm:t>
        <a:bodyPr/>
        <a:lstStyle/>
        <a:p>
          <a:endParaRPr lang="en-AU">
            <a:latin typeface="Calibri" panose="020F0502020204030204" pitchFamily="34" charset="0"/>
            <a:cs typeface="Calibri" panose="020F0502020204030204" pitchFamily="34" charset="0"/>
          </a:endParaRPr>
        </a:p>
      </dgm:t>
    </dgm:pt>
    <dgm:pt modelId="{BE6377E1-50C2-9644-A3C3-6700581B22E0}" type="pres">
      <dgm:prSet presAssocID="{7D53E152-B822-9846-BCF6-79810C4C6305}" presName="hierChild1" presStyleCnt="0">
        <dgm:presLayoutVars>
          <dgm:chPref val="1"/>
          <dgm:dir/>
          <dgm:animOne val="branch"/>
          <dgm:animLvl val="lvl"/>
          <dgm:resizeHandles/>
        </dgm:presLayoutVars>
      </dgm:prSet>
      <dgm:spPr/>
    </dgm:pt>
    <dgm:pt modelId="{39A35829-CABB-7544-BC63-97951EF7BCB1}" type="pres">
      <dgm:prSet presAssocID="{7959A653-E394-F049-A90D-7A9B32004AF6}" presName="hierRoot1" presStyleCnt="0"/>
      <dgm:spPr/>
    </dgm:pt>
    <dgm:pt modelId="{2C5A43A7-6778-CC41-88D0-4357F819B865}" type="pres">
      <dgm:prSet presAssocID="{7959A653-E394-F049-A90D-7A9B32004AF6}" presName="composite" presStyleCnt="0"/>
      <dgm:spPr/>
    </dgm:pt>
    <dgm:pt modelId="{60266EE9-68E4-9046-BD14-DC4AC49EC708}" type="pres">
      <dgm:prSet presAssocID="{7959A653-E394-F049-A90D-7A9B32004AF6}" presName="background" presStyleLbl="node0" presStyleIdx="0" presStyleCnt="1"/>
      <dgm:spPr/>
    </dgm:pt>
    <dgm:pt modelId="{C2E120CC-B624-DD4B-8AF6-76BB37DDA8AE}" type="pres">
      <dgm:prSet presAssocID="{7959A653-E394-F049-A90D-7A9B32004AF6}" presName="text" presStyleLbl="fgAcc0" presStyleIdx="0" presStyleCnt="1">
        <dgm:presLayoutVars>
          <dgm:chPref val="3"/>
        </dgm:presLayoutVars>
      </dgm:prSet>
      <dgm:spPr/>
    </dgm:pt>
    <dgm:pt modelId="{F187DB61-B157-854C-879F-7AE74EE77D39}" type="pres">
      <dgm:prSet presAssocID="{7959A653-E394-F049-A90D-7A9B32004AF6}" presName="hierChild2" presStyleCnt="0"/>
      <dgm:spPr/>
    </dgm:pt>
    <dgm:pt modelId="{A4EA785B-2425-874C-8D53-1F2C4951C102}" type="pres">
      <dgm:prSet presAssocID="{A496A2E6-CB8E-8C4C-8EBD-E7B95F18B838}" presName="Name10" presStyleLbl="parChTrans1D2" presStyleIdx="0" presStyleCnt="2"/>
      <dgm:spPr/>
    </dgm:pt>
    <dgm:pt modelId="{266FA59C-5CC2-1348-97F6-267240EC21F1}" type="pres">
      <dgm:prSet presAssocID="{EDDF28E5-50A3-AE4B-AB38-251BF072C49F}" presName="hierRoot2" presStyleCnt="0"/>
      <dgm:spPr/>
    </dgm:pt>
    <dgm:pt modelId="{848D824D-5A6E-9C4A-B743-7E50794BB3C5}" type="pres">
      <dgm:prSet presAssocID="{EDDF28E5-50A3-AE4B-AB38-251BF072C49F}" presName="composite2" presStyleCnt="0"/>
      <dgm:spPr/>
    </dgm:pt>
    <dgm:pt modelId="{8858B492-3D6C-1F44-9DB2-0652EAFEDA97}" type="pres">
      <dgm:prSet presAssocID="{EDDF28E5-50A3-AE4B-AB38-251BF072C49F}" presName="background2" presStyleLbl="node2" presStyleIdx="0" presStyleCnt="2"/>
      <dgm:spPr/>
    </dgm:pt>
    <dgm:pt modelId="{EEE6C606-578F-234E-B447-958EB509029A}" type="pres">
      <dgm:prSet presAssocID="{EDDF28E5-50A3-AE4B-AB38-251BF072C49F}" presName="text2" presStyleLbl="fgAcc2" presStyleIdx="0" presStyleCnt="2">
        <dgm:presLayoutVars>
          <dgm:chPref val="3"/>
        </dgm:presLayoutVars>
      </dgm:prSet>
      <dgm:spPr/>
    </dgm:pt>
    <dgm:pt modelId="{B8D3964E-C7BC-6F48-BD2E-6D0F6F1275D5}" type="pres">
      <dgm:prSet presAssocID="{EDDF28E5-50A3-AE4B-AB38-251BF072C49F}" presName="hierChild3" presStyleCnt="0"/>
      <dgm:spPr/>
    </dgm:pt>
    <dgm:pt modelId="{D75B2E0C-59F6-9545-AD50-EBBF3D29C9F9}" type="pres">
      <dgm:prSet presAssocID="{A5237DE6-94ED-024A-BCDC-126C594500D8}" presName="Name17" presStyleLbl="parChTrans1D3" presStyleIdx="0" presStyleCnt="2"/>
      <dgm:spPr/>
    </dgm:pt>
    <dgm:pt modelId="{77F83C7D-BAFC-8B4B-BB43-E31F3D7F0516}" type="pres">
      <dgm:prSet presAssocID="{78F817B9-5A12-5744-AB71-0D3996E52BB0}" presName="hierRoot3" presStyleCnt="0"/>
      <dgm:spPr/>
    </dgm:pt>
    <dgm:pt modelId="{B387B524-B854-C941-8E8B-DE3C2DF07F86}" type="pres">
      <dgm:prSet presAssocID="{78F817B9-5A12-5744-AB71-0D3996E52BB0}" presName="composite3" presStyleCnt="0"/>
      <dgm:spPr/>
    </dgm:pt>
    <dgm:pt modelId="{DEEAE588-5EF8-CE46-84DA-A95E3D5C1D3B}" type="pres">
      <dgm:prSet presAssocID="{78F817B9-5A12-5744-AB71-0D3996E52BB0}" presName="background3" presStyleLbl="node3" presStyleIdx="0" presStyleCnt="2"/>
      <dgm:spPr/>
    </dgm:pt>
    <dgm:pt modelId="{69C92F70-ED62-0340-A2C0-4F40BA9ED9C1}" type="pres">
      <dgm:prSet presAssocID="{78F817B9-5A12-5744-AB71-0D3996E52BB0}" presName="text3" presStyleLbl="fgAcc3" presStyleIdx="0" presStyleCnt="2" custLinFactX="14441" custLinFactNeighborX="100000" custLinFactNeighborY="-5400">
        <dgm:presLayoutVars>
          <dgm:chPref val="3"/>
        </dgm:presLayoutVars>
      </dgm:prSet>
      <dgm:spPr/>
    </dgm:pt>
    <dgm:pt modelId="{B79909F7-93FF-7041-8C2D-34B2D29E421E}" type="pres">
      <dgm:prSet presAssocID="{78F817B9-5A12-5744-AB71-0D3996E52BB0}" presName="hierChild4" presStyleCnt="0"/>
      <dgm:spPr/>
    </dgm:pt>
    <dgm:pt modelId="{CDF2334F-94C0-BC48-B6BA-D7AE4FEC723A}" type="pres">
      <dgm:prSet presAssocID="{B083D1B4-0E87-7044-8C13-1CC36DA09A07}" presName="Name23" presStyleLbl="parChTrans1D4" presStyleIdx="0" presStyleCnt="4"/>
      <dgm:spPr/>
    </dgm:pt>
    <dgm:pt modelId="{7F783184-28E5-AE45-BCFB-5AD2CEFD0F56}" type="pres">
      <dgm:prSet presAssocID="{E6CA92F7-F9D8-0B49-97B2-4CF5705A9CDC}" presName="hierRoot4" presStyleCnt="0"/>
      <dgm:spPr/>
    </dgm:pt>
    <dgm:pt modelId="{92D78DE5-632B-494E-9EA0-15BA42B4E815}" type="pres">
      <dgm:prSet presAssocID="{E6CA92F7-F9D8-0B49-97B2-4CF5705A9CDC}" presName="composite4" presStyleCnt="0"/>
      <dgm:spPr/>
    </dgm:pt>
    <dgm:pt modelId="{A6D380D7-C5DF-CF48-9175-7FE8A3ABFDC9}" type="pres">
      <dgm:prSet presAssocID="{E6CA92F7-F9D8-0B49-97B2-4CF5705A9CDC}" presName="background4" presStyleLbl="node4" presStyleIdx="0" presStyleCnt="4"/>
      <dgm:spPr/>
    </dgm:pt>
    <dgm:pt modelId="{E7FEA3EC-7779-6E4B-8D0D-87FF9DC4D0EC}" type="pres">
      <dgm:prSet presAssocID="{E6CA92F7-F9D8-0B49-97B2-4CF5705A9CDC}" presName="text4" presStyleLbl="fgAcc4" presStyleIdx="0" presStyleCnt="4">
        <dgm:presLayoutVars>
          <dgm:chPref val="3"/>
        </dgm:presLayoutVars>
      </dgm:prSet>
      <dgm:spPr/>
    </dgm:pt>
    <dgm:pt modelId="{6AE354DA-DF85-6D46-93D9-3A6EE32E7D0A}" type="pres">
      <dgm:prSet presAssocID="{E6CA92F7-F9D8-0B49-97B2-4CF5705A9CDC}" presName="hierChild5" presStyleCnt="0"/>
      <dgm:spPr/>
    </dgm:pt>
    <dgm:pt modelId="{29B58244-BFE4-3247-B32A-597B8D849CD8}" type="pres">
      <dgm:prSet presAssocID="{8A4CA930-0E6A-0242-85D9-B06A2E9AC48A}" presName="Name23" presStyleLbl="parChTrans1D4" presStyleIdx="1" presStyleCnt="4"/>
      <dgm:spPr/>
    </dgm:pt>
    <dgm:pt modelId="{449752FE-C043-344B-9A79-FFC008E77092}" type="pres">
      <dgm:prSet presAssocID="{613A0E90-5B0A-8644-BCD6-58A3BB257524}" presName="hierRoot4" presStyleCnt="0"/>
      <dgm:spPr/>
    </dgm:pt>
    <dgm:pt modelId="{004DC849-24E5-2345-922B-60DA98E572BF}" type="pres">
      <dgm:prSet presAssocID="{613A0E90-5B0A-8644-BCD6-58A3BB257524}" presName="composite4" presStyleCnt="0"/>
      <dgm:spPr/>
    </dgm:pt>
    <dgm:pt modelId="{2CBE541D-811A-6F46-BFBD-5A73F5405B68}" type="pres">
      <dgm:prSet presAssocID="{613A0E90-5B0A-8644-BCD6-58A3BB257524}" presName="background4" presStyleLbl="node4" presStyleIdx="1" presStyleCnt="4"/>
      <dgm:spPr/>
    </dgm:pt>
    <dgm:pt modelId="{359D4CC0-5B2A-0B40-AD92-0A3DEDF7F8B2}" type="pres">
      <dgm:prSet presAssocID="{613A0E90-5B0A-8644-BCD6-58A3BB257524}" presName="text4" presStyleLbl="fgAcc4" presStyleIdx="1" presStyleCnt="4">
        <dgm:presLayoutVars>
          <dgm:chPref val="3"/>
        </dgm:presLayoutVars>
      </dgm:prSet>
      <dgm:spPr/>
    </dgm:pt>
    <dgm:pt modelId="{C93030E4-E0D5-7E48-8D28-C3F3389841C5}" type="pres">
      <dgm:prSet presAssocID="{613A0E90-5B0A-8644-BCD6-58A3BB257524}" presName="hierChild5" presStyleCnt="0"/>
      <dgm:spPr/>
    </dgm:pt>
    <dgm:pt modelId="{B77AE58F-8A7C-BD47-BBD3-1ACD85422869}" type="pres">
      <dgm:prSet presAssocID="{6912F8CB-68FC-8648-88D0-2784D8DD2D8E}" presName="Name23" presStyleLbl="parChTrans1D4" presStyleIdx="2" presStyleCnt="4"/>
      <dgm:spPr/>
    </dgm:pt>
    <dgm:pt modelId="{060ADD27-52E5-1E4E-81F5-E01EF58B3BD4}" type="pres">
      <dgm:prSet presAssocID="{092ABF6C-AA2F-D74A-A50E-0634D673766E}" presName="hierRoot4" presStyleCnt="0"/>
      <dgm:spPr/>
    </dgm:pt>
    <dgm:pt modelId="{054D9C02-879A-A149-A664-76C4B84DBC0E}" type="pres">
      <dgm:prSet presAssocID="{092ABF6C-AA2F-D74A-A50E-0634D673766E}" presName="composite4" presStyleCnt="0"/>
      <dgm:spPr/>
    </dgm:pt>
    <dgm:pt modelId="{07F076C4-EB86-B848-8D5F-95564A5ADB43}" type="pres">
      <dgm:prSet presAssocID="{092ABF6C-AA2F-D74A-A50E-0634D673766E}" presName="background4" presStyleLbl="node4" presStyleIdx="2" presStyleCnt="4"/>
      <dgm:spPr/>
    </dgm:pt>
    <dgm:pt modelId="{DDA81B4B-621D-1D4C-BCBA-9BECD22A6186}" type="pres">
      <dgm:prSet presAssocID="{092ABF6C-AA2F-D74A-A50E-0634D673766E}" presName="text4" presStyleLbl="fgAcc4" presStyleIdx="2" presStyleCnt="4">
        <dgm:presLayoutVars>
          <dgm:chPref val="3"/>
        </dgm:presLayoutVars>
      </dgm:prSet>
      <dgm:spPr/>
    </dgm:pt>
    <dgm:pt modelId="{75BAF4FF-ED57-1942-90F7-BB045803286F}" type="pres">
      <dgm:prSet presAssocID="{092ABF6C-AA2F-D74A-A50E-0634D673766E}" presName="hierChild5" presStyleCnt="0"/>
      <dgm:spPr/>
    </dgm:pt>
    <dgm:pt modelId="{AC678140-5C80-DC4F-99E4-55D92D111880}" type="pres">
      <dgm:prSet presAssocID="{5A9DA669-C7FC-0741-A1A1-3793C9DE8F77}" presName="Name17" presStyleLbl="parChTrans1D3" presStyleIdx="1" presStyleCnt="2"/>
      <dgm:spPr/>
    </dgm:pt>
    <dgm:pt modelId="{AEC6BB21-B441-684D-A06C-9058A62A9AC1}" type="pres">
      <dgm:prSet presAssocID="{5692D63D-079B-4D47-8790-4EF727769A71}" presName="hierRoot3" presStyleCnt="0"/>
      <dgm:spPr/>
    </dgm:pt>
    <dgm:pt modelId="{FB0A0224-1FCC-3646-977C-684C527B1D09}" type="pres">
      <dgm:prSet presAssocID="{5692D63D-079B-4D47-8790-4EF727769A71}" presName="composite3" presStyleCnt="0"/>
      <dgm:spPr/>
    </dgm:pt>
    <dgm:pt modelId="{A49EFA3A-7036-CC4B-8C15-A3E0F592ECE3}" type="pres">
      <dgm:prSet presAssocID="{5692D63D-079B-4D47-8790-4EF727769A71}" presName="background3" presStyleLbl="node3" presStyleIdx="1" presStyleCnt="2"/>
      <dgm:spPr/>
    </dgm:pt>
    <dgm:pt modelId="{AC0C55ED-E571-764E-B598-4828C7FABF90}" type="pres">
      <dgm:prSet presAssocID="{5692D63D-079B-4D47-8790-4EF727769A71}" presName="text3" presStyleLbl="fgAcc3" presStyleIdx="1" presStyleCnt="2" custLinFactNeighborX="33227" custLinFactNeighborY="-5400">
        <dgm:presLayoutVars>
          <dgm:chPref val="3"/>
        </dgm:presLayoutVars>
      </dgm:prSet>
      <dgm:spPr/>
    </dgm:pt>
    <dgm:pt modelId="{A38927CE-149A-3A4C-98B6-43097CD9563B}" type="pres">
      <dgm:prSet presAssocID="{5692D63D-079B-4D47-8790-4EF727769A71}" presName="hierChild4" presStyleCnt="0"/>
      <dgm:spPr/>
    </dgm:pt>
    <dgm:pt modelId="{58A3C7B2-7BB2-EF43-BB89-2A79326F1E6E}" type="pres">
      <dgm:prSet presAssocID="{67255D8D-EB64-5142-8EBF-73496BFC9782}" presName="Name23" presStyleLbl="parChTrans1D4" presStyleIdx="3" presStyleCnt="4"/>
      <dgm:spPr/>
    </dgm:pt>
    <dgm:pt modelId="{A973611B-CAC0-4644-81EA-864D75218E6E}" type="pres">
      <dgm:prSet presAssocID="{82F98202-D287-C948-972D-283A7ABF83DF}" presName="hierRoot4" presStyleCnt="0"/>
      <dgm:spPr/>
    </dgm:pt>
    <dgm:pt modelId="{413224EB-1CD1-554F-81BA-B5A2B2BF33D2}" type="pres">
      <dgm:prSet presAssocID="{82F98202-D287-C948-972D-283A7ABF83DF}" presName="composite4" presStyleCnt="0"/>
      <dgm:spPr/>
    </dgm:pt>
    <dgm:pt modelId="{5BC93273-FE39-8340-AC62-0815D1EC6D3D}" type="pres">
      <dgm:prSet presAssocID="{82F98202-D287-C948-972D-283A7ABF83DF}" presName="background4" presStyleLbl="node4" presStyleIdx="3" presStyleCnt="4"/>
      <dgm:spPr/>
    </dgm:pt>
    <dgm:pt modelId="{837288C4-C9FB-7547-8D1C-6AD878443C75}" type="pres">
      <dgm:prSet presAssocID="{82F98202-D287-C948-972D-283A7ABF83DF}" presName="text4" presStyleLbl="fgAcc4" presStyleIdx="3" presStyleCnt="4" custLinFactX="1744" custLinFactNeighborX="100000" custLinFactNeighborY="2577">
        <dgm:presLayoutVars>
          <dgm:chPref val="3"/>
        </dgm:presLayoutVars>
      </dgm:prSet>
      <dgm:spPr/>
    </dgm:pt>
    <dgm:pt modelId="{00102925-EF93-8A4F-819E-EEDCE877A064}" type="pres">
      <dgm:prSet presAssocID="{82F98202-D287-C948-972D-283A7ABF83DF}" presName="hierChild5" presStyleCnt="0"/>
      <dgm:spPr/>
    </dgm:pt>
    <dgm:pt modelId="{73A74FF1-1A0C-4350-B988-A13422FEB9CB}" type="pres">
      <dgm:prSet presAssocID="{834B9EEC-6CAE-456D-BD7A-06CAA110F201}" presName="Name10" presStyleLbl="parChTrans1D2" presStyleIdx="1" presStyleCnt="2"/>
      <dgm:spPr/>
    </dgm:pt>
    <dgm:pt modelId="{445C4AD0-E81A-4D0E-8312-C88B318F8456}" type="pres">
      <dgm:prSet presAssocID="{B509AF84-44C1-4FDB-805D-7E27198B66C4}" presName="hierRoot2" presStyleCnt="0"/>
      <dgm:spPr/>
    </dgm:pt>
    <dgm:pt modelId="{CA87038B-81F1-4737-99B7-E279827D67CA}" type="pres">
      <dgm:prSet presAssocID="{B509AF84-44C1-4FDB-805D-7E27198B66C4}" presName="composite2" presStyleCnt="0"/>
      <dgm:spPr/>
    </dgm:pt>
    <dgm:pt modelId="{4EB8BC7D-D5E7-4C4F-8DCD-1ACCCA41F662}" type="pres">
      <dgm:prSet presAssocID="{B509AF84-44C1-4FDB-805D-7E27198B66C4}" presName="background2" presStyleLbl="node2" presStyleIdx="1" presStyleCnt="2"/>
      <dgm:spPr/>
    </dgm:pt>
    <dgm:pt modelId="{F97BFC35-0072-4E9C-AAF3-22CD3C561EF4}" type="pres">
      <dgm:prSet presAssocID="{B509AF84-44C1-4FDB-805D-7E27198B66C4}" presName="text2" presStyleLbl="fgAcc2" presStyleIdx="1" presStyleCnt="2">
        <dgm:presLayoutVars>
          <dgm:chPref val="3"/>
        </dgm:presLayoutVars>
      </dgm:prSet>
      <dgm:spPr/>
    </dgm:pt>
    <dgm:pt modelId="{B6BE9799-61D9-45A9-9062-29084A65E77E}" type="pres">
      <dgm:prSet presAssocID="{B509AF84-44C1-4FDB-805D-7E27198B66C4}" presName="hierChild3" presStyleCnt="0"/>
      <dgm:spPr/>
    </dgm:pt>
  </dgm:ptLst>
  <dgm:cxnLst>
    <dgm:cxn modelId="{E080AA17-065C-49FB-8E4E-7388F6C64474}" type="presOf" srcId="{EDDF28E5-50A3-AE4B-AB38-251BF072C49F}" destId="{EEE6C606-578F-234E-B447-958EB509029A}" srcOrd="0" destOrd="0" presId="urn:microsoft.com/office/officeart/2005/8/layout/hierarchy1"/>
    <dgm:cxn modelId="{8022741D-0D9A-4861-874B-ED63E8FACECA}" type="presOf" srcId="{A5237DE6-94ED-024A-BCDC-126C594500D8}" destId="{D75B2E0C-59F6-9545-AD50-EBBF3D29C9F9}" srcOrd="0" destOrd="0" presId="urn:microsoft.com/office/officeart/2005/8/layout/hierarchy1"/>
    <dgm:cxn modelId="{EFD54D24-6BD2-F34C-9E01-2966C2274453}" srcId="{EDDF28E5-50A3-AE4B-AB38-251BF072C49F}" destId="{5692D63D-079B-4D47-8790-4EF727769A71}" srcOrd="1" destOrd="0" parTransId="{5A9DA669-C7FC-0741-A1A1-3793C9DE8F77}" sibTransId="{E70BE5AD-F491-F247-83AD-738CCA4190C1}"/>
    <dgm:cxn modelId="{59CDA12B-4A46-4DC5-91A9-FADD708E1D2A}" type="presOf" srcId="{82F98202-D287-C948-972D-283A7ABF83DF}" destId="{837288C4-C9FB-7547-8D1C-6AD878443C75}" srcOrd="0" destOrd="0" presId="urn:microsoft.com/office/officeart/2005/8/layout/hierarchy1"/>
    <dgm:cxn modelId="{3C68D32F-3245-4E6B-AAAF-7A2927D818E8}" type="presOf" srcId="{8A4CA930-0E6A-0242-85D9-B06A2E9AC48A}" destId="{29B58244-BFE4-3247-B32A-597B8D849CD8}" srcOrd="0" destOrd="0" presId="urn:microsoft.com/office/officeart/2005/8/layout/hierarchy1"/>
    <dgm:cxn modelId="{DD7DA05E-6510-45E0-8F49-89A0001B2A92}" type="presOf" srcId="{B509AF84-44C1-4FDB-805D-7E27198B66C4}" destId="{F97BFC35-0072-4E9C-AAF3-22CD3C561EF4}" srcOrd="0" destOrd="0" presId="urn:microsoft.com/office/officeart/2005/8/layout/hierarchy1"/>
    <dgm:cxn modelId="{86E1FE43-49D2-498D-BDF9-82FBB4CEE376}" type="presOf" srcId="{67255D8D-EB64-5142-8EBF-73496BFC9782}" destId="{58A3C7B2-7BB2-EF43-BB89-2A79326F1E6E}" srcOrd="0" destOrd="0" presId="urn:microsoft.com/office/officeart/2005/8/layout/hierarchy1"/>
    <dgm:cxn modelId="{866CF048-839E-4EB7-82E0-8E00FA088F50}" type="presOf" srcId="{613A0E90-5B0A-8644-BCD6-58A3BB257524}" destId="{359D4CC0-5B2A-0B40-AD92-0A3DEDF7F8B2}" srcOrd="0" destOrd="0" presId="urn:microsoft.com/office/officeart/2005/8/layout/hierarchy1"/>
    <dgm:cxn modelId="{BA85F951-EC49-41AB-B29F-468049F39C1E}" srcId="{7959A653-E394-F049-A90D-7A9B32004AF6}" destId="{B509AF84-44C1-4FDB-805D-7E27198B66C4}" srcOrd="1" destOrd="0" parTransId="{834B9EEC-6CAE-456D-BD7A-06CAA110F201}" sibTransId="{826F1BC4-76FC-424B-A357-65C6FE3B3913}"/>
    <dgm:cxn modelId="{C69FF773-FA8F-47B4-A938-4D6E25A9415A}" type="presOf" srcId="{E6CA92F7-F9D8-0B49-97B2-4CF5705A9CDC}" destId="{E7FEA3EC-7779-6E4B-8D0D-87FF9DC4D0EC}" srcOrd="0" destOrd="0" presId="urn:microsoft.com/office/officeart/2005/8/layout/hierarchy1"/>
    <dgm:cxn modelId="{FB3ED254-E8B8-434D-844D-3A29E9EABD37}" type="presOf" srcId="{6912F8CB-68FC-8648-88D0-2784D8DD2D8E}" destId="{B77AE58F-8A7C-BD47-BBD3-1ACD85422869}" srcOrd="0" destOrd="0" presId="urn:microsoft.com/office/officeart/2005/8/layout/hierarchy1"/>
    <dgm:cxn modelId="{3092DB54-2037-2942-A0C7-C1575780135F}" srcId="{78F817B9-5A12-5744-AB71-0D3996E52BB0}" destId="{613A0E90-5B0A-8644-BCD6-58A3BB257524}" srcOrd="1" destOrd="0" parTransId="{8A4CA930-0E6A-0242-85D9-B06A2E9AC48A}" sibTransId="{1CDCCC00-5E2B-994D-893F-C1939147BDD5}"/>
    <dgm:cxn modelId="{16E62A56-6A5D-4828-B924-2EC58AF8488B}" type="presOf" srcId="{5A9DA669-C7FC-0741-A1A1-3793C9DE8F77}" destId="{AC678140-5C80-DC4F-99E4-55D92D111880}" srcOrd="0" destOrd="0" presId="urn:microsoft.com/office/officeart/2005/8/layout/hierarchy1"/>
    <dgm:cxn modelId="{17EB6358-46EC-494C-95BC-2FD02248AB09}" srcId="{78F817B9-5A12-5744-AB71-0D3996E52BB0}" destId="{092ABF6C-AA2F-D74A-A50E-0634D673766E}" srcOrd="2" destOrd="0" parTransId="{6912F8CB-68FC-8648-88D0-2784D8DD2D8E}" sibTransId="{E0858C8D-D047-7F49-9CE3-2F6212A98A55}"/>
    <dgm:cxn modelId="{E5BB905A-578C-463E-A97F-B45A44806BC1}" type="presOf" srcId="{7959A653-E394-F049-A90D-7A9B32004AF6}" destId="{C2E120CC-B624-DD4B-8AF6-76BB37DDA8AE}" srcOrd="0" destOrd="0" presId="urn:microsoft.com/office/officeart/2005/8/layout/hierarchy1"/>
    <dgm:cxn modelId="{F9D3067B-5530-41C5-8282-9EF6E424A881}" type="presOf" srcId="{7D53E152-B822-9846-BCF6-79810C4C6305}" destId="{BE6377E1-50C2-9644-A3C3-6700581B22E0}" srcOrd="0" destOrd="0" presId="urn:microsoft.com/office/officeart/2005/8/layout/hierarchy1"/>
    <dgm:cxn modelId="{72EDC581-2CAE-5740-AF14-DE9AD423B629}" srcId="{7D53E152-B822-9846-BCF6-79810C4C6305}" destId="{7959A653-E394-F049-A90D-7A9B32004AF6}" srcOrd="0" destOrd="0" parTransId="{58F44F3B-DAA9-D74B-9148-1B4A863D5873}" sibTransId="{8107ECDD-A354-7144-A31E-C013F42E8803}"/>
    <dgm:cxn modelId="{F2ECEB87-165B-47FD-99A4-AA01E9C99F07}" type="presOf" srcId="{834B9EEC-6CAE-456D-BD7A-06CAA110F201}" destId="{73A74FF1-1A0C-4350-B988-A13422FEB9CB}" srcOrd="0" destOrd="0" presId="urn:microsoft.com/office/officeart/2005/8/layout/hierarchy1"/>
    <dgm:cxn modelId="{0C1F6490-C304-43A5-B81B-3DA8EE50E358}" type="presOf" srcId="{5692D63D-079B-4D47-8790-4EF727769A71}" destId="{AC0C55ED-E571-764E-B598-4828C7FABF90}" srcOrd="0" destOrd="0" presId="urn:microsoft.com/office/officeart/2005/8/layout/hierarchy1"/>
    <dgm:cxn modelId="{78A8729D-C888-AC4B-B6AE-616FEB743C46}" srcId="{78F817B9-5A12-5744-AB71-0D3996E52BB0}" destId="{E6CA92F7-F9D8-0B49-97B2-4CF5705A9CDC}" srcOrd="0" destOrd="0" parTransId="{B083D1B4-0E87-7044-8C13-1CC36DA09A07}" sibTransId="{39FAD4DD-1799-F343-A5C6-BD2876BFE588}"/>
    <dgm:cxn modelId="{FCE2EBBB-8BE5-7D46-818F-0C3AC5A5B000}" srcId="{EDDF28E5-50A3-AE4B-AB38-251BF072C49F}" destId="{78F817B9-5A12-5744-AB71-0D3996E52BB0}" srcOrd="0" destOrd="0" parTransId="{A5237DE6-94ED-024A-BCDC-126C594500D8}" sibTransId="{DCBF54C8-3F3E-D54B-9510-D85BC7A10D48}"/>
    <dgm:cxn modelId="{37F325C7-2AA2-4FDA-A0B4-FA89173EB185}" type="presOf" srcId="{092ABF6C-AA2F-D74A-A50E-0634D673766E}" destId="{DDA81B4B-621D-1D4C-BCBA-9BECD22A6186}" srcOrd="0" destOrd="0" presId="urn:microsoft.com/office/officeart/2005/8/layout/hierarchy1"/>
    <dgm:cxn modelId="{15582BD5-7E19-BB4A-85F5-A307C1FDFF6A}" srcId="{5692D63D-079B-4D47-8790-4EF727769A71}" destId="{82F98202-D287-C948-972D-283A7ABF83DF}" srcOrd="0" destOrd="0" parTransId="{67255D8D-EB64-5142-8EBF-73496BFC9782}" sibTransId="{4E5A5BF5-8406-2843-BB8A-04A3B622E118}"/>
    <dgm:cxn modelId="{D694ECE5-4FDD-4D2A-AED4-087146636FFF}" type="presOf" srcId="{A496A2E6-CB8E-8C4C-8EBD-E7B95F18B838}" destId="{A4EA785B-2425-874C-8D53-1F2C4951C102}" srcOrd="0" destOrd="0" presId="urn:microsoft.com/office/officeart/2005/8/layout/hierarchy1"/>
    <dgm:cxn modelId="{D878FEE9-926D-4542-ADD3-541272FC61E6}" srcId="{7959A653-E394-F049-A90D-7A9B32004AF6}" destId="{EDDF28E5-50A3-AE4B-AB38-251BF072C49F}" srcOrd="0" destOrd="0" parTransId="{A496A2E6-CB8E-8C4C-8EBD-E7B95F18B838}" sibTransId="{48026DBA-F521-EA46-98DA-937C2B91C0F3}"/>
    <dgm:cxn modelId="{2BBEA2ED-D9AA-4E34-8DC4-EBCEF1C4F27C}" type="presOf" srcId="{B083D1B4-0E87-7044-8C13-1CC36DA09A07}" destId="{CDF2334F-94C0-BC48-B6BA-D7AE4FEC723A}" srcOrd="0" destOrd="0" presId="urn:microsoft.com/office/officeart/2005/8/layout/hierarchy1"/>
    <dgm:cxn modelId="{1C5D9BEF-AD55-402C-8926-DE03B14B9ED4}" type="presOf" srcId="{78F817B9-5A12-5744-AB71-0D3996E52BB0}" destId="{69C92F70-ED62-0340-A2C0-4F40BA9ED9C1}" srcOrd="0" destOrd="0" presId="urn:microsoft.com/office/officeart/2005/8/layout/hierarchy1"/>
    <dgm:cxn modelId="{6EE5883D-71A3-40B3-A76B-040189C76AF6}" type="presParOf" srcId="{BE6377E1-50C2-9644-A3C3-6700581B22E0}" destId="{39A35829-CABB-7544-BC63-97951EF7BCB1}" srcOrd="0" destOrd="0" presId="urn:microsoft.com/office/officeart/2005/8/layout/hierarchy1"/>
    <dgm:cxn modelId="{65C889AA-E0B1-4104-8E54-71501BFDD5DC}" type="presParOf" srcId="{39A35829-CABB-7544-BC63-97951EF7BCB1}" destId="{2C5A43A7-6778-CC41-88D0-4357F819B865}" srcOrd="0" destOrd="0" presId="urn:microsoft.com/office/officeart/2005/8/layout/hierarchy1"/>
    <dgm:cxn modelId="{38F93594-F93E-4257-A0DA-0822E88CB394}" type="presParOf" srcId="{2C5A43A7-6778-CC41-88D0-4357F819B865}" destId="{60266EE9-68E4-9046-BD14-DC4AC49EC708}" srcOrd="0" destOrd="0" presId="urn:microsoft.com/office/officeart/2005/8/layout/hierarchy1"/>
    <dgm:cxn modelId="{8648A0BE-87A8-4D87-90D3-AA1766AD232B}" type="presParOf" srcId="{2C5A43A7-6778-CC41-88D0-4357F819B865}" destId="{C2E120CC-B624-DD4B-8AF6-76BB37DDA8AE}" srcOrd="1" destOrd="0" presId="urn:microsoft.com/office/officeart/2005/8/layout/hierarchy1"/>
    <dgm:cxn modelId="{5C9B18C5-C49A-4B02-8956-0FCD830E9AD6}" type="presParOf" srcId="{39A35829-CABB-7544-BC63-97951EF7BCB1}" destId="{F187DB61-B157-854C-879F-7AE74EE77D39}" srcOrd="1" destOrd="0" presId="urn:microsoft.com/office/officeart/2005/8/layout/hierarchy1"/>
    <dgm:cxn modelId="{2976943D-D509-4743-A1B3-99848F9D71F9}" type="presParOf" srcId="{F187DB61-B157-854C-879F-7AE74EE77D39}" destId="{A4EA785B-2425-874C-8D53-1F2C4951C102}" srcOrd="0" destOrd="0" presId="urn:microsoft.com/office/officeart/2005/8/layout/hierarchy1"/>
    <dgm:cxn modelId="{1C130A64-A853-415B-B1CF-70DB191B7109}" type="presParOf" srcId="{F187DB61-B157-854C-879F-7AE74EE77D39}" destId="{266FA59C-5CC2-1348-97F6-267240EC21F1}" srcOrd="1" destOrd="0" presId="urn:microsoft.com/office/officeart/2005/8/layout/hierarchy1"/>
    <dgm:cxn modelId="{920FE7D4-A034-48BB-99C2-1C1D39509576}" type="presParOf" srcId="{266FA59C-5CC2-1348-97F6-267240EC21F1}" destId="{848D824D-5A6E-9C4A-B743-7E50794BB3C5}" srcOrd="0" destOrd="0" presId="urn:microsoft.com/office/officeart/2005/8/layout/hierarchy1"/>
    <dgm:cxn modelId="{ECA02B7F-9F18-41FA-9241-44B5A8F59E8E}" type="presParOf" srcId="{848D824D-5A6E-9C4A-B743-7E50794BB3C5}" destId="{8858B492-3D6C-1F44-9DB2-0652EAFEDA97}" srcOrd="0" destOrd="0" presId="urn:microsoft.com/office/officeart/2005/8/layout/hierarchy1"/>
    <dgm:cxn modelId="{3FBEC1B7-2040-486E-9157-6454E429D06A}" type="presParOf" srcId="{848D824D-5A6E-9C4A-B743-7E50794BB3C5}" destId="{EEE6C606-578F-234E-B447-958EB509029A}" srcOrd="1" destOrd="0" presId="urn:microsoft.com/office/officeart/2005/8/layout/hierarchy1"/>
    <dgm:cxn modelId="{61994F38-7F59-4044-9EB5-70EF5AB010D5}" type="presParOf" srcId="{266FA59C-5CC2-1348-97F6-267240EC21F1}" destId="{B8D3964E-C7BC-6F48-BD2E-6D0F6F1275D5}" srcOrd="1" destOrd="0" presId="urn:microsoft.com/office/officeart/2005/8/layout/hierarchy1"/>
    <dgm:cxn modelId="{CF48C9D6-C96F-4224-9631-C953093D8FAF}" type="presParOf" srcId="{B8D3964E-C7BC-6F48-BD2E-6D0F6F1275D5}" destId="{D75B2E0C-59F6-9545-AD50-EBBF3D29C9F9}" srcOrd="0" destOrd="0" presId="urn:microsoft.com/office/officeart/2005/8/layout/hierarchy1"/>
    <dgm:cxn modelId="{78755295-FDEB-4993-A3AA-3D725AA94D98}" type="presParOf" srcId="{B8D3964E-C7BC-6F48-BD2E-6D0F6F1275D5}" destId="{77F83C7D-BAFC-8B4B-BB43-E31F3D7F0516}" srcOrd="1" destOrd="0" presId="urn:microsoft.com/office/officeart/2005/8/layout/hierarchy1"/>
    <dgm:cxn modelId="{B319F126-E17E-4F35-AF20-A8E35C4D49A4}" type="presParOf" srcId="{77F83C7D-BAFC-8B4B-BB43-E31F3D7F0516}" destId="{B387B524-B854-C941-8E8B-DE3C2DF07F86}" srcOrd="0" destOrd="0" presId="urn:microsoft.com/office/officeart/2005/8/layout/hierarchy1"/>
    <dgm:cxn modelId="{953E8739-ED62-417A-8497-1078BD49D375}" type="presParOf" srcId="{B387B524-B854-C941-8E8B-DE3C2DF07F86}" destId="{DEEAE588-5EF8-CE46-84DA-A95E3D5C1D3B}" srcOrd="0" destOrd="0" presId="urn:microsoft.com/office/officeart/2005/8/layout/hierarchy1"/>
    <dgm:cxn modelId="{EF75E90F-19A1-4A28-8A95-C38FA4263E6D}" type="presParOf" srcId="{B387B524-B854-C941-8E8B-DE3C2DF07F86}" destId="{69C92F70-ED62-0340-A2C0-4F40BA9ED9C1}" srcOrd="1" destOrd="0" presId="urn:microsoft.com/office/officeart/2005/8/layout/hierarchy1"/>
    <dgm:cxn modelId="{19195AAB-2B69-4DCC-B854-E9E2DAB4DD57}" type="presParOf" srcId="{77F83C7D-BAFC-8B4B-BB43-E31F3D7F0516}" destId="{B79909F7-93FF-7041-8C2D-34B2D29E421E}" srcOrd="1" destOrd="0" presId="urn:microsoft.com/office/officeart/2005/8/layout/hierarchy1"/>
    <dgm:cxn modelId="{EEE36569-879C-47B9-97EC-110428D49D33}" type="presParOf" srcId="{B79909F7-93FF-7041-8C2D-34B2D29E421E}" destId="{CDF2334F-94C0-BC48-B6BA-D7AE4FEC723A}" srcOrd="0" destOrd="0" presId="urn:microsoft.com/office/officeart/2005/8/layout/hierarchy1"/>
    <dgm:cxn modelId="{BBEF4E1B-A312-4772-AC4E-D8094C7CCEAE}" type="presParOf" srcId="{B79909F7-93FF-7041-8C2D-34B2D29E421E}" destId="{7F783184-28E5-AE45-BCFB-5AD2CEFD0F56}" srcOrd="1" destOrd="0" presId="urn:microsoft.com/office/officeart/2005/8/layout/hierarchy1"/>
    <dgm:cxn modelId="{43A3D00F-5627-41E6-BAB6-FA58BCCCFA1D}" type="presParOf" srcId="{7F783184-28E5-AE45-BCFB-5AD2CEFD0F56}" destId="{92D78DE5-632B-494E-9EA0-15BA42B4E815}" srcOrd="0" destOrd="0" presId="urn:microsoft.com/office/officeart/2005/8/layout/hierarchy1"/>
    <dgm:cxn modelId="{C9BA92C5-3EEB-40C6-A664-9829E58A5928}" type="presParOf" srcId="{92D78DE5-632B-494E-9EA0-15BA42B4E815}" destId="{A6D380D7-C5DF-CF48-9175-7FE8A3ABFDC9}" srcOrd="0" destOrd="0" presId="urn:microsoft.com/office/officeart/2005/8/layout/hierarchy1"/>
    <dgm:cxn modelId="{0782E52C-8B8D-44D8-9CB0-564CFCA90557}" type="presParOf" srcId="{92D78DE5-632B-494E-9EA0-15BA42B4E815}" destId="{E7FEA3EC-7779-6E4B-8D0D-87FF9DC4D0EC}" srcOrd="1" destOrd="0" presId="urn:microsoft.com/office/officeart/2005/8/layout/hierarchy1"/>
    <dgm:cxn modelId="{CB9B3623-A094-4E4F-B17D-8C5A2BD1D548}" type="presParOf" srcId="{7F783184-28E5-AE45-BCFB-5AD2CEFD0F56}" destId="{6AE354DA-DF85-6D46-93D9-3A6EE32E7D0A}" srcOrd="1" destOrd="0" presId="urn:microsoft.com/office/officeart/2005/8/layout/hierarchy1"/>
    <dgm:cxn modelId="{9DC073AF-A537-4F91-9D9C-CD4720A73CAD}" type="presParOf" srcId="{B79909F7-93FF-7041-8C2D-34B2D29E421E}" destId="{29B58244-BFE4-3247-B32A-597B8D849CD8}" srcOrd="2" destOrd="0" presId="urn:microsoft.com/office/officeart/2005/8/layout/hierarchy1"/>
    <dgm:cxn modelId="{E1AFD37B-6E9D-4305-9260-B1E8158EB631}" type="presParOf" srcId="{B79909F7-93FF-7041-8C2D-34B2D29E421E}" destId="{449752FE-C043-344B-9A79-FFC008E77092}" srcOrd="3" destOrd="0" presId="urn:microsoft.com/office/officeart/2005/8/layout/hierarchy1"/>
    <dgm:cxn modelId="{BE19516E-EACD-494B-8E07-E0DDE6F84AF4}" type="presParOf" srcId="{449752FE-C043-344B-9A79-FFC008E77092}" destId="{004DC849-24E5-2345-922B-60DA98E572BF}" srcOrd="0" destOrd="0" presId="urn:microsoft.com/office/officeart/2005/8/layout/hierarchy1"/>
    <dgm:cxn modelId="{7E9805E2-D92A-4197-9E27-F6F89132F020}" type="presParOf" srcId="{004DC849-24E5-2345-922B-60DA98E572BF}" destId="{2CBE541D-811A-6F46-BFBD-5A73F5405B68}" srcOrd="0" destOrd="0" presId="urn:microsoft.com/office/officeart/2005/8/layout/hierarchy1"/>
    <dgm:cxn modelId="{1729E09D-F459-4BF1-9DC9-D758CB66B781}" type="presParOf" srcId="{004DC849-24E5-2345-922B-60DA98E572BF}" destId="{359D4CC0-5B2A-0B40-AD92-0A3DEDF7F8B2}" srcOrd="1" destOrd="0" presId="urn:microsoft.com/office/officeart/2005/8/layout/hierarchy1"/>
    <dgm:cxn modelId="{913FA57C-6C0F-470D-A06E-1250B6DC7858}" type="presParOf" srcId="{449752FE-C043-344B-9A79-FFC008E77092}" destId="{C93030E4-E0D5-7E48-8D28-C3F3389841C5}" srcOrd="1" destOrd="0" presId="urn:microsoft.com/office/officeart/2005/8/layout/hierarchy1"/>
    <dgm:cxn modelId="{C5666AE0-B8CF-4071-B520-EBAE14E57D97}" type="presParOf" srcId="{B79909F7-93FF-7041-8C2D-34B2D29E421E}" destId="{B77AE58F-8A7C-BD47-BBD3-1ACD85422869}" srcOrd="4" destOrd="0" presId="urn:microsoft.com/office/officeart/2005/8/layout/hierarchy1"/>
    <dgm:cxn modelId="{94B87DB6-284F-4A82-B5BF-3D94B10532A3}" type="presParOf" srcId="{B79909F7-93FF-7041-8C2D-34B2D29E421E}" destId="{060ADD27-52E5-1E4E-81F5-E01EF58B3BD4}" srcOrd="5" destOrd="0" presId="urn:microsoft.com/office/officeart/2005/8/layout/hierarchy1"/>
    <dgm:cxn modelId="{55F41A62-28EF-48EB-86A2-DC9478699164}" type="presParOf" srcId="{060ADD27-52E5-1E4E-81F5-E01EF58B3BD4}" destId="{054D9C02-879A-A149-A664-76C4B84DBC0E}" srcOrd="0" destOrd="0" presId="urn:microsoft.com/office/officeart/2005/8/layout/hierarchy1"/>
    <dgm:cxn modelId="{1C29DE8D-16CD-40FD-B54B-B620A9E1B6AB}" type="presParOf" srcId="{054D9C02-879A-A149-A664-76C4B84DBC0E}" destId="{07F076C4-EB86-B848-8D5F-95564A5ADB43}" srcOrd="0" destOrd="0" presId="urn:microsoft.com/office/officeart/2005/8/layout/hierarchy1"/>
    <dgm:cxn modelId="{1E309C5F-0497-422B-9582-C8E433D550DC}" type="presParOf" srcId="{054D9C02-879A-A149-A664-76C4B84DBC0E}" destId="{DDA81B4B-621D-1D4C-BCBA-9BECD22A6186}" srcOrd="1" destOrd="0" presId="urn:microsoft.com/office/officeart/2005/8/layout/hierarchy1"/>
    <dgm:cxn modelId="{6201B5C4-17BF-42EC-B992-B21152594DA3}" type="presParOf" srcId="{060ADD27-52E5-1E4E-81F5-E01EF58B3BD4}" destId="{75BAF4FF-ED57-1942-90F7-BB045803286F}" srcOrd="1" destOrd="0" presId="urn:microsoft.com/office/officeart/2005/8/layout/hierarchy1"/>
    <dgm:cxn modelId="{05EDCC6C-4CF2-4381-BA43-AF8BE3340A3C}" type="presParOf" srcId="{B8D3964E-C7BC-6F48-BD2E-6D0F6F1275D5}" destId="{AC678140-5C80-DC4F-99E4-55D92D111880}" srcOrd="2" destOrd="0" presId="urn:microsoft.com/office/officeart/2005/8/layout/hierarchy1"/>
    <dgm:cxn modelId="{6A3A1598-42E2-48E6-BCAD-6B2E554069BA}" type="presParOf" srcId="{B8D3964E-C7BC-6F48-BD2E-6D0F6F1275D5}" destId="{AEC6BB21-B441-684D-A06C-9058A62A9AC1}" srcOrd="3" destOrd="0" presId="urn:microsoft.com/office/officeart/2005/8/layout/hierarchy1"/>
    <dgm:cxn modelId="{299A3BBF-7A54-4AD9-9D1E-2F5DA3C3494D}" type="presParOf" srcId="{AEC6BB21-B441-684D-A06C-9058A62A9AC1}" destId="{FB0A0224-1FCC-3646-977C-684C527B1D09}" srcOrd="0" destOrd="0" presId="urn:microsoft.com/office/officeart/2005/8/layout/hierarchy1"/>
    <dgm:cxn modelId="{31F8F0CD-F68C-4B42-A92A-6D24794C391C}" type="presParOf" srcId="{FB0A0224-1FCC-3646-977C-684C527B1D09}" destId="{A49EFA3A-7036-CC4B-8C15-A3E0F592ECE3}" srcOrd="0" destOrd="0" presId="urn:microsoft.com/office/officeart/2005/8/layout/hierarchy1"/>
    <dgm:cxn modelId="{2D90D1EA-466F-429C-82E2-D048CB9626F6}" type="presParOf" srcId="{FB0A0224-1FCC-3646-977C-684C527B1D09}" destId="{AC0C55ED-E571-764E-B598-4828C7FABF90}" srcOrd="1" destOrd="0" presId="urn:microsoft.com/office/officeart/2005/8/layout/hierarchy1"/>
    <dgm:cxn modelId="{AE3FE558-3A1D-4B30-A8DC-F0A9A2348768}" type="presParOf" srcId="{AEC6BB21-B441-684D-A06C-9058A62A9AC1}" destId="{A38927CE-149A-3A4C-98B6-43097CD9563B}" srcOrd="1" destOrd="0" presId="urn:microsoft.com/office/officeart/2005/8/layout/hierarchy1"/>
    <dgm:cxn modelId="{648D7332-689E-45DE-BED4-5A6ABC61661F}" type="presParOf" srcId="{A38927CE-149A-3A4C-98B6-43097CD9563B}" destId="{58A3C7B2-7BB2-EF43-BB89-2A79326F1E6E}" srcOrd="0" destOrd="0" presId="urn:microsoft.com/office/officeart/2005/8/layout/hierarchy1"/>
    <dgm:cxn modelId="{F09DDB6C-012A-4781-949E-16AF1DE7D3F6}" type="presParOf" srcId="{A38927CE-149A-3A4C-98B6-43097CD9563B}" destId="{A973611B-CAC0-4644-81EA-864D75218E6E}" srcOrd="1" destOrd="0" presId="urn:microsoft.com/office/officeart/2005/8/layout/hierarchy1"/>
    <dgm:cxn modelId="{2F87B98E-61AC-4757-A223-285F90A00B46}" type="presParOf" srcId="{A973611B-CAC0-4644-81EA-864D75218E6E}" destId="{413224EB-1CD1-554F-81BA-B5A2B2BF33D2}" srcOrd="0" destOrd="0" presId="urn:microsoft.com/office/officeart/2005/8/layout/hierarchy1"/>
    <dgm:cxn modelId="{0AD63C25-64E6-4CE5-91D9-1108D46C87D3}" type="presParOf" srcId="{413224EB-1CD1-554F-81BA-B5A2B2BF33D2}" destId="{5BC93273-FE39-8340-AC62-0815D1EC6D3D}" srcOrd="0" destOrd="0" presId="urn:microsoft.com/office/officeart/2005/8/layout/hierarchy1"/>
    <dgm:cxn modelId="{78925DD3-FCEC-42FB-BF83-35F7BA3E51F4}" type="presParOf" srcId="{413224EB-1CD1-554F-81BA-B5A2B2BF33D2}" destId="{837288C4-C9FB-7547-8D1C-6AD878443C75}" srcOrd="1" destOrd="0" presId="urn:microsoft.com/office/officeart/2005/8/layout/hierarchy1"/>
    <dgm:cxn modelId="{82A03FE5-C731-49FA-9933-4EA63CF162D1}" type="presParOf" srcId="{A973611B-CAC0-4644-81EA-864D75218E6E}" destId="{00102925-EF93-8A4F-819E-EEDCE877A064}" srcOrd="1" destOrd="0" presId="urn:microsoft.com/office/officeart/2005/8/layout/hierarchy1"/>
    <dgm:cxn modelId="{62975044-7815-40C2-9019-A62D41670E15}" type="presParOf" srcId="{F187DB61-B157-854C-879F-7AE74EE77D39}" destId="{73A74FF1-1A0C-4350-B988-A13422FEB9CB}" srcOrd="2" destOrd="0" presId="urn:microsoft.com/office/officeart/2005/8/layout/hierarchy1"/>
    <dgm:cxn modelId="{5B41A8E8-78AF-4DCA-9B54-82645D04B438}" type="presParOf" srcId="{F187DB61-B157-854C-879F-7AE74EE77D39}" destId="{445C4AD0-E81A-4D0E-8312-C88B318F8456}" srcOrd="3" destOrd="0" presId="urn:microsoft.com/office/officeart/2005/8/layout/hierarchy1"/>
    <dgm:cxn modelId="{0B4D3D77-4309-4AEA-ACE4-D914978072B7}" type="presParOf" srcId="{445C4AD0-E81A-4D0E-8312-C88B318F8456}" destId="{CA87038B-81F1-4737-99B7-E279827D67CA}" srcOrd="0" destOrd="0" presId="urn:microsoft.com/office/officeart/2005/8/layout/hierarchy1"/>
    <dgm:cxn modelId="{23D3C904-6CF9-4A3E-9BDA-DE34804A1278}" type="presParOf" srcId="{CA87038B-81F1-4737-99B7-E279827D67CA}" destId="{4EB8BC7D-D5E7-4C4F-8DCD-1ACCCA41F662}" srcOrd="0" destOrd="0" presId="urn:microsoft.com/office/officeart/2005/8/layout/hierarchy1"/>
    <dgm:cxn modelId="{22FCEB5C-7BAC-4B13-8FBF-96866629B72E}" type="presParOf" srcId="{CA87038B-81F1-4737-99B7-E279827D67CA}" destId="{F97BFC35-0072-4E9C-AAF3-22CD3C561EF4}" srcOrd="1" destOrd="0" presId="urn:microsoft.com/office/officeart/2005/8/layout/hierarchy1"/>
    <dgm:cxn modelId="{2AA80B58-4D6D-4834-A7E5-E2D731A44B1D}" type="presParOf" srcId="{445C4AD0-E81A-4D0E-8312-C88B318F8456}" destId="{B6BE9799-61D9-45A9-9062-29084A65E7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74FF1-1A0C-4350-B988-A13422FEB9CB}">
      <dsp:nvSpPr>
        <dsp:cNvPr id="0" name=""/>
        <dsp:cNvSpPr/>
      </dsp:nvSpPr>
      <dsp:spPr>
        <a:xfrm>
          <a:off x="4073377" y="1097632"/>
          <a:ext cx="699836" cy="333058"/>
        </a:xfrm>
        <a:custGeom>
          <a:avLst/>
          <a:gdLst/>
          <a:ahLst/>
          <a:cxnLst/>
          <a:rect l="0" t="0" r="0" b="0"/>
          <a:pathLst>
            <a:path>
              <a:moveTo>
                <a:pt x="0" y="0"/>
              </a:moveTo>
              <a:lnTo>
                <a:pt x="0" y="226969"/>
              </a:lnTo>
              <a:lnTo>
                <a:pt x="699836" y="226969"/>
              </a:lnTo>
              <a:lnTo>
                <a:pt x="699836" y="333058"/>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8A3C7B2-7BB2-EF43-BB89-2A79326F1E6E}">
      <dsp:nvSpPr>
        <dsp:cNvPr id="0" name=""/>
        <dsp:cNvSpPr/>
      </dsp:nvSpPr>
      <dsp:spPr>
        <a:xfrm>
          <a:off x="4729097" y="3178867"/>
          <a:ext cx="91440" cy="391066"/>
        </a:xfrm>
        <a:custGeom>
          <a:avLst/>
          <a:gdLst/>
          <a:ahLst/>
          <a:cxnLst/>
          <a:rect l="0" t="0" r="0" b="0"/>
          <a:pathLst>
            <a:path>
              <a:moveTo>
                <a:pt x="45720" y="0"/>
              </a:moveTo>
              <a:lnTo>
                <a:pt x="45720" y="39106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AC678140-5C80-DC4F-99E4-55D92D111880}">
      <dsp:nvSpPr>
        <dsp:cNvPr id="0" name=""/>
        <dsp:cNvSpPr/>
      </dsp:nvSpPr>
      <dsp:spPr>
        <a:xfrm>
          <a:off x="3373541" y="2157883"/>
          <a:ext cx="1401276" cy="293789"/>
        </a:xfrm>
        <a:custGeom>
          <a:avLst/>
          <a:gdLst/>
          <a:ahLst/>
          <a:cxnLst/>
          <a:rect l="0" t="0" r="0" b="0"/>
          <a:pathLst>
            <a:path>
              <a:moveTo>
                <a:pt x="0" y="0"/>
              </a:moveTo>
              <a:lnTo>
                <a:pt x="0" y="187701"/>
              </a:lnTo>
              <a:lnTo>
                <a:pt x="1401276" y="187701"/>
              </a:lnTo>
              <a:lnTo>
                <a:pt x="1401276" y="29378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77AE58F-8A7C-BD47-BBD3-1ACD85422869}">
      <dsp:nvSpPr>
        <dsp:cNvPr id="0" name=""/>
        <dsp:cNvSpPr/>
      </dsp:nvSpPr>
      <dsp:spPr>
        <a:xfrm>
          <a:off x="3238712" y="3178867"/>
          <a:ext cx="91440" cy="372326"/>
        </a:xfrm>
        <a:custGeom>
          <a:avLst/>
          <a:gdLst/>
          <a:ahLst/>
          <a:cxnLst/>
          <a:rect l="0" t="0" r="0" b="0"/>
          <a:pathLst>
            <a:path>
              <a:moveTo>
                <a:pt x="45720" y="0"/>
              </a:moveTo>
              <a:lnTo>
                <a:pt x="45720" y="266238"/>
              </a:lnTo>
              <a:lnTo>
                <a:pt x="134829" y="266238"/>
              </a:lnTo>
              <a:lnTo>
                <a:pt x="134829" y="3723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9B58244-BFE4-3247-B32A-597B8D849CD8}">
      <dsp:nvSpPr>
        <dsp:cNvPr id="0" name=""/>
        <dsp:cNvSpPr/>
      </dsp:nvSpPr>
      <dsp:spPr>
        <a:xfrm>
          <a:off x="1973869" y="3178867"/>
          <a:ext cx="1310562" cy="372326"/>
        </a:xfrm>
        <a:custGeom>
          <a:avLst/>
          <a:gdLst/>
          <a:ahLst/>
          <a:cxnLst/>
          <a:rect l="0" t="0" r="0" b="0"/>
          <a:pathLst>
            <a:path>
              <a:moveTo>
                <a:pt x="1310562" y="0"/>
              </a:moveTo>
              <a:lnTo>
                <a:pt x="1310562" y="266238"/>
              </a:lnTo>
              <a:lnTo>
                <a:pt x="0" y="266238"/>
              </a:lnTo>
              <a:lnTo>
                <a:pt x="0" y="3723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DF2334F-94C0-BC48-B6BA-D7AE4FEC723A}">
      <dsp:nvSpPr>
        <dsp:cNvPr id="0" name=""/>
        <dsp:cNvSpPr/>
      </dsp:nvSpPr>
      <dsp:spPr>
        <a:xfrm>
          <a:off x="574197" y="3178867"/>
          <a:ext cx="2710235" cy="372326"/>
        </a:xfrm>
        <a:custGeom>
          <a:avLst/>
          <a:gdLst/>
          <a:ahLst/>
          <a:cxnLst/>
          <a:rect l="0" t="0" r="0" b="0"/>
          <a:pathLst>
            <a:path>
              <a:moveTo>
                <a:pt x="2710235" y="0"/>
              </a:moveTo>
              <a:lnTo>
                <a:pt x="2710235" y="266238"/>
              </a:lnTo>
              <a:lnTo>
                <a:pt x="0" y="266238"/>
              </a:lnTo>
              <a:lnTo>
                <a:pt x="0" y="3723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D75B2E0C-59F6-9545-AD50-EBBF3D29C9F9}">
      <dsp:nvSpPr>
        <dsp:cNvPr id="0" name=""/>
        <dsp:cNvSpPr/>
      </dsp:nvSpPr>
      <dsp:spPr>
        <a:xfrm>
          <a:off x="3238712" y="2157883"/>
          <a:ext cx="91440" cy="293789"/>
        </a:xfrm>
        <a:custGeom>
          <a:avLst/>
          <a:gdLst/>
          <a:ahLst/>
          <a:cxnLst/>
          <a:rect l="0" t="0" r="0" b="0"/>
          <a:pathLst>
            <a:path>
              <a:moveTo>
                <a:pt x="134829" y="0"/>
              </a:moveTo>
              <a:lnTo>
                <a:pt x="134829" y="187701"/>
              </a:lnTo>
              <a:lnTo>
                <a:pt x="45720" y="187701"/>
              </a:lnTo>
              <a:lnTo>
                <a:pt x="45720" y="29378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A4EA785B-2425-874C-8D53-1F2C4951C102}">
      <dsp:nvSpPr>
        <dsp:cNvPr id="0" name=""/>
        <dsp:cNvSpPr/>
      </dsp:nvSpPr>
      <dsp:spPr>
        <a:xfrm>
          <a:off x="3373541" y="1097632"/>
          <a:ext cx="699836" cy="333058"/>
        </a:xfrm>
        <a:custGeom>
          <a:avLst/>
          <a:gdLst/>
          <a:ahLst/>
          <a:cxnLst/>
          <a:rect l="0" t="0" r="0" b="0"/>
          <a:pathLst>
            <a:path>
              <a:moveTo>
                <a:pt x="699836" y="0"/>
              </a:moveTo>
              <a:lnTo>
                <a:pt x="699836" y="226969"/>
              </a:lnTo>
              <a:lnTo>
                <a:pt x="0" y="226969"/>
              </a:lnTo>
              <a:lnTo>
                <a:pt x="0" y="333058"/>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60266EE9-68E4-9046-BD14-DC4AC49EC708}">
      <dsp:nvSpPr>
        <dsp:cNvPr id="0" name=""/>
        <dsp:cNvSpPr/>
      </dsp:nvSpPr>
      <dsp:spPr>
        <a:xfrm>
          <a:off x="3500784" y="370438"/>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2E120CC-B624-DD4B-8AF6-76BB37DDA8AE}">
      <dsp:nvSpPr>
        <dsp:cNvPr id="0" name=""/>
        <dsp:cNvSpPr/>
      </dsp:nvSpPr>
      <dsp:spPr>
        <a:xfrm>
          <a:off x="3628027" y="491319"/>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Recruitment </a:t>
          </a:r>
        </a:p>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(N = 358;</a:t>
          </a:r>
        </a:p>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263 contacted)</a:t>
          </a:r>
        </a:p>
      </dsp:txBody>
      <dsp:txXfrm>
        <a:off x="3649326" y="512618"/>
        <a:ext cx="1102588" cy="684595"/>
      </dsp:txXfrm>
    </dsp:sp>
    <dsp:sp modelId="{8858B492-3D6C-1F44-9DB2-0652EAFEDA97}">
      <dsp:nvSpPr>
        <dsp:cNvPr id="0" name=""/>
        <dsp:cNvSpPr/>
      </dsp:nvSpPr>
      <dsp:spPr>
        <a:xfrm>
          <a:off x="2800948" y="1430690"/>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EE6C606-578F-234E-B447-958EB509029A}">
      <dsp:nvSpPr>
        <dsp:cNvPr id="0" name=""/>
        <dsp:cNvSpPr/>
      </dsp:nvSpPr>
      <dsp:spPr>
        <a:xfrm>
          <a:off x="2928191" y="1551571"/>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Random Assignment </a:t>
          </a:r>
        </a:p>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(N = 102)</a:t>
          </a:r>
        </a:p>
      </dsp:txBody>
      <dsp:txXfrm>
        <a:off x="2949490" y="1572870"/>
        <a:ext cx="1102588" cy="684595"/>
      </dsp:txXfrm>
    </dsp:sp>
    <dsp:sp modelId="{DEEAE588-5EF8-CE46-84DA-A95E3D5C1D3B}">
      <dsp:nvSpPr>
        <dsp:cNvPr id="0" name=""/>
        <dsp:cNvSpPr/>
      </dsp:nvSpPr>
      <dsp:spPr>
        <a:xfrm>
          <a:off x="2711838" y="2451673"/>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9C92F70-ED62-0340-A2C0-4F40BA9ED9C1}">
      <dsp:nvSpPr>
        <dsp:cNvPr id="0" name=""/>
        <dsp:cNvSpPr/>
      </dsp:nvSpPr>
      <dsp:spPr>
        <a:xfrm>
          <a:off x="2839081" y="2572554"/>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Engagement Group (experimental)</a:t>
          </a:r>
        </a:p>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(N = 51)</a:t>
          </a:r>
        </a:p>
      </dsp:txBody>
      <dsp:txXfrm>
        <a:off x="2860380" y="2593853"/>
        <a:ext cx="1102588" cy="684595"/>
      </dsp:txXfrm>
    </dsp:sp>
    <dsp:sp modelId="{A6D380D7-C5DF-CF48-9175-7FE8A3ABFDC9}">
      <dsp:nvSpPr>
        <dsp:cNvPr id="0" name=""/>
        <dsp:cNvSpPr/>
      </dsp:nvSpPr>
      <dsp:spPr>
        <a:xfrm>
          <a:off x="1603" y="3551194"/>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7FEA3EC-7779-6E4B-8D0D-87FF9DC4D0EC}">
      <dsp:nvSpPr>
        <dsp:cNvPr id="0" name=""/>
        <dsp:cNvSpPr/>
      </dsp:nvSpPr>
      <dsp:spPr>
        <a:xfrm>
          <a:off x="128846" y="3672074"/>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ASEP Conference preparation</a:t>
          </a:r>
        </a:p>
      </dsp:txBody>
      <dsp:txXfrm>
        <a:off x="150145" y="3693373"/>
        <a:ext cx="1102588" cy="684595"/>
      </dsp:txXfrm>
    </dsp:sp>
    <dsp:sp modelId="{2CBE541D-811A-6F46-BFBD-5A73F5405B68}">
      <dsp:nvSpPr>
        <dsp:cNvPr id="0" name=""/>
        <dsp:cNvSpPr/>
      </dsp:nvSpPr>
      <dsp:spPr>
        <a:xfrm>
          <a:off x="1401276" y="3551194"/>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59D4CC0-5B2A-0B40-AD92-0A3DEDF7F8B2}">
      <dsp:nvSpPr>
        <dsp:cNvPr id="0" name=""/>
        <dsp:cNvSpPr/>
      </dsp:nvSpPr>
      <dsp:spPr>
        <a:xfrm>
          <a:off x="1528519" y="3672074"/>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ASEP</a:t>
          </a:r>
        </a:p>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Conference</a:t>
          </a:r>
        </a:p>
      </dsp:txBody>
      <dsp:txXfrm>
        <a:off x="1549818" y="3693373"/>
        <a:ext cx="1102588" cy="684595"/>
      </dsp:txXfrm>
    </dsp:sp>
    <dsp:sp modelId="{07F076C4-EB86-B848-8D5F-95564A5ADB43}">
      <dsp:nvSpPr>
        <dsp:cNvPr id="0" name=""/>
        <dsp:cNvSpPr/>
      </dsp:nvSpPr>
      <dsp:spPr>
        <a:xfrm>
          <a:off x="2800948" y="3551194"/>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DA81B4B-621D-1D4C-BCBA-9BECD22A6186}">
      <dsp:nvSpPr>
        <dsp:cNvPr id="0" name=""/>
        <dsp:cNvSpPr/>
      </dsp:nvSpPr>
      <dsp:spPr>
        <a:xfrm>
          <a:off x="2928191" y="3672074"/>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Exit Meeting</a:t>
          </a:r>
        </a:p>
      </dsp:txBody>
      <dsp:txXfrm>
        <a:off x="2949490" y="3693373"/>
        <a:ext cx="1102588" cy="684595"/>
      </dsp:txXfrm>
    </dsp:sp>
    <dsp:sp modelId="{A49EFA3A-7036-CC4B-8C15-A3E0F592ECE3}">
      <dsp:nvSpPr>
        <dsp:cNvPr id="0" name=""/>
        <dsp:cNvSpPr/>
      </dsp:nvSpPr>
      <dsp:spPr>
        <a:xfrm>
          <a:off x="4202224" y="2451673"/>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C0C55ED-E571-764E-B598-4828C7FABF90}">
      <dsp:nvSpPr>
        <dsp:cNvPr id="0" name=""/>
        <dsp:cNvSpPr/>
      </dsp:nvSpPr>
      <dsp:spPr>
        <a:xfrm>
          <a:off x="4329467" y="2572554"/>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Resource Group (control)</a:t>
          </a:r>
        </a:p>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(N = 51)</a:t>
          </a:r>
        </a:p>
      </dsp:txBody>
      <dsp:txXfrm>
        <a:off x="4350766" y="2593853"/>
        <a:ext cx="1102588" cy="684595"/>
      </dsp:txXfrm>
    </dsp:sp>
    <dsp:sp modelId="{5BC93273-FE39-8340-AC62-0815D1EC6D3D}">
      <dsp:nvSpPr>
        <dsp:cNvPr id="0" name=""/>
        <dsp:cNvSpPr/>
      </dsp:nvSpPr>
      <dsp:spPr>
        <a:xfrm>
          <a:off x="4202224" y="3569933"/>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37288C4-C9FB-7547-8D1C-6AD878443C75}">
      <dsp:nvSpPr>
        <dsp:cNvPr id="0" name=""/>
        <dsp:cNvSpPr/>
      </dsp:nvSpPr>
      <dsp:spPr>
        <a:xfrm>
          <a:off x="4329467" y="3690814"/>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Resource Pack provided</a:t>
          </a:r>
        </a:p>
      </dsp:txBody>
      <dsp:txXfrm>
        <a:off x="4350766" y="3712113"/>
        <a:ext cx="1102588" cy="684595"/>
      </dsp:txXfrm>
    </dsp:sp>
    <dsp:sp modelId="{4EB8BC7D-D5E7-4C4F-8DCD-1ACCCA41F662}">
      <dsp:nvSpPr>
        <dsp:cNvPr id="0" name=""/>
        <dsp:cNvSpPr/>
      </dsp:nvSpPr>
      <dsp:spPr>
        <a:xfrm>
          <a:off x="4200620" y="1430690"/>
          <a:ext cx="1145186" cy="72719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97BFC35-0072-4E9C-AAF3-22CD3C561EF4}">
      <dsp:nvSpPr>
        <dsp:cNvPr id="0" name=""/>
        <dsp:cNvSpPr/>
      </dsp:nvSpPr>
      <dsp:spPr>
        <a:xfrm>
          <a:off x="4327863" y="1551571"/>
          <a:ext cx="1145186" cy="72719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Declined</a:t>
          </a:r>
        </a:p>
        <a:p>
          <a:pPr marL="0" lvl="0" indent="0" algn="ctr" defTabSz="533400">
            <a:lnSpc>
              <a:spcPct val="90000"/>
            </a:lnSpc>
            <a:spcBef>
              <a:spcPct val="0"/>
            </a:spcBef>
            <a:spcAft>
              <a:spcPct val="35000"/>
            </a:spcAft>
            <a:buNone/>
          </a:pPr>
          <a:r>
            <a:rPr lang="en-US" sz="1100" b="1" kern="1200" dirty="0">
              <a:latin typeface="Calibri" panose="020F0502020204030204" pitchFamily="34" charset="0"/>
              <a:cs typeface="Calibri" panose="020F0502020204030204" pitchFamily="34" charset="0"/>
            </a:rPr>
            <a:t>53.3% conversion</a:t>
          </a:r>
        </a:p>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(N = 161)</a:t>
          </a:r>
        </a:p>
      </dsp:txBody>
      <dsp:txXfrm>
        <a:off x="4349162" y="1572870"/>
        <a:ext cx="1102588" cy="68459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14/04/2021</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14/04/2021</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ink.springer.com/article/10.1007/s10940-018-9395-8?wt_mc=Internal.Event.1.SEM.ArticleAuthorOnlineFirst&amp;utm_source=ArticleAuthorOnlineFirst&amp;utm_medium=email&amp;utm_content=AA_en_06082018&amp;ArticleAuthorOnlineFirst_20181111#Fig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2</a:t>
            </a:fld>
            <a:endParaRPr lang="en-AU" altLang="en-US"/>
          </a:p>
        </p:txBody>
      </p:sp>
    </p:spTree>
    <p:extLst>
      <p:ext uri="{BB962C8B-B14F-4D97-AF65-F5344CB8AC3E}">
        <p14:creationId xmlns:p14="http://schemas.microsoft.com/office/powerpoint/2010/main" val="201112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17</a:t>
            </a:fld>
            <a:endParaRPr lang="en-AU" altLang="en-US"/>
          </a:p>
        </p:txBody>
      </p:sp>
    </p:spTree>
    <p:extLst>
      <p:ext uri="{BB962C8B-B14F-4D97-AF65-F5344CB8AC3E}">
        <p14:creationId xmlns:p14="http://schemas.microsoft.com/office/powerpoint/2010/main" val="222390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26</a:t>
            </a:fld>
            <a:endParaRPr lang="en-AU" altLang="en-US"/>
          </a:p>
        </p:txBody>
      </p:sp>
    </p:spTree>
    <p:extLst>
      <p:ext uri="{BB962C8B-B14F-4D97-AF65-F5344CB8AC3E}">
        <p14:creationId xmlns:p14="http://schemas.microsoft.com/office/powerpoint/2010/main" val="2083462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27</a:t>
            </a:fld>
            <a:endParaRPr lang="en-AU" altLang="en-US"/>
          </a:p>
        </p:txBody>
      </p:sp>
    </p:spTree>
    <p:extLst>
      <p:ext uri="{BB962C8B-B14F-4D97-AF65-F5344CB8AC3E}">
        <p14:creationId xmlns:p14="http://schemas.microsoft.com/office/powerpoint/2010/main" val="566097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190C826B-34C5-4127-A03A-3DD0F5A8EA7C}" type="slidenum">
              <a:rPr lang="en-GB" smtClean="0"/>
              <a:pPr>
                <a:defRPr/>
              </a:pPr>
              <a:t>29</a:t>
            </a:fld>
            <a:endParaRPr lang="en-GB"/>
          </a:p>
        </p:txBody>
      </p:sp>
    </p:spTree>
    <p:extLst>
      <p:ext uri="{BB962C8B-B14F-4D97-AF65-F5344CB8AC3E}">
        <p14:creationId xmlns:p14="http://schemas.microsoft.com/office/powerpoint/2010/main" val="84973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30</a:t>
            </a:fld>
            <a:endParaRPr lang="en-AU" altLang="en-US"/>
          </a:p>
        </p:txBody>
      </p:sp>
    </p:spTree>
    <p:extLst>
      <p:ext uri="{BB962C8B-B14F-4D97-AF65-F5344CB8AC3E}">
        <p14:creationId xmlns:p14="http://schemas.microsoft.com/office/powerpoint/2010/main" val="184110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66AE0E8-F1EB-4289-8E7E-A0F61985E4D7}" type="slidenum">
              <a:rPr lang="en-AU" smtClean="0"/>
              <a:pPr/>
              <a:t>31</a:t>
            </a:fld>
            <a:endParaRPr lang="en-AU"/>
          </a:p>
        </p:txBody>
      </p:sp>
    </p:spTree>
    <p:extLst>
      <p:ext uri="{BB962C8B-B14F-4D97-AF65-F5344CB8AC3E}">
        <p14:creationId xmlns:p14="http://schemas.microsoft.com/office/powerpoint/2010/main" val="1126384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190C826B-34C5-4127-A03A-3DD0F5A8EA7C}" type="slidenum">
              <a:rPr lang="en-GB" smtClean="0">
                <a:solidFill>
                  <a:srgbClr val="000000"/>
                </a:solidFill>
              </a:rPr>
              <a:pPr>
                <a:defRPr/>
              </a:pPr>
              <a:t>36</a:t>
            </a:fld>
            <a:endParaRPr lang="en-GB">
              <a:solidFill>
                <a:srgbClr val="000000"/>
              </a:solidFill>
            </a:endParaRPr>
          </a:p>
        </p:txBody>
      </p:sp>
    </p:spTree>
    <p:extLst>
      <p:ext uri="{BB962C8B-B14F-4D97-AF65-F5344CB8AC3E}">
        <p14:creationId xmlns:p14="http://schemas.microsoft.com/office/powerpoint/2010/main" val="33094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66AE0E8-F1EB-4289-8E7E-A0F61985E4D7}" type="slidenum">
              <a:rPr lang="en-AU" smtClean="0"/>
              <a:pPr/>
              <a:t>38</a:t>
            </a:fld>
            <a:endParaRPr lang="en-AU"/>
          </a:p>
        </p:txBody>
      </p:sp>
    </p:spTree>
    <p:extLst>
      <p:ext uri="{BB962C8B-B14F-4D97-AF65-F5344CB8AC3E}">
        <p14:creationId xmlns:p14="http://schemas.microsoft.com/office/powerpoint/2010/main" val="1687541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latin typeface="Times New Roman" panose="02020603050405020304" pitchFamily="18" charset="0"/>
              </a:rPr>
              <a:t>Figure top Left:</a:t>
            </a:r>
          </a:p>
          <a:p>
            <a:r>
              <a:rPr lang="en-AU" altLang="en-US" dirty="0">
                <a:latin typeface="Times New Roman" panose="02020603050405020304" pitchFamily="18" charset="0"/>
              </a:rPr>
              <a:t>Adults/parents in the experimental condition show a significant increase from baseline to follow up 1 in their beliefs in the likelihood that they/parents in general will be prosecuted and fined if their child does not go to school.</a:t>
            </a:r>
          </a:p>
          <a:p>
            <a:endParaRPr lang="en-AU" altLang="en-US" dirty="0">
              <a:latin typeface="Times New Roman" panose="02020603050405020304" pitchFamily="18" charset="0"/>
            </a:endParaRPr>
          </a:p>
          <a:p>
            <a:r>
              <a:rPr lang="en-AU" altLang="en-US" dirty="0">
                <a:latin typeface="Times New Roman" panose="02020603050405020304" pitchFamily="18" charset="0"/>
              </a:rPr>
              <a:t>Figure bottom right:</a:t>
            </a:r>
          </a:p>
          <a:p>
            <a:r>
              <a:rPr lang="en-AU" altLang="en-US" dirty="0">
                <a:latin typeface="Times New Roman" panose="02020603050405020304" pitchFamily="18" charset="0"/>
              </a:rPr>
              <a:t>Looking at how parents’ perceptions of likelihood of prosecution (at follow up 1, proximal to the conference) affects their child’s (the student) self rating of attempts to go to school more often (at follow up 2, proximal to the Exit meeting) – a moderated regression model was conducted.</a:t>
            </a:r>
          </a:p>
          <a:p>
            <a:r>
              <a:rPr lang="en-AU" altLang="en-US" dirty="0">
                <a:latin typeface="Times New Roman" panose="02020603050405020304" pitchFamily="18" charset="0"/>
              </a:rPr>
              <a:t>In the control condition, the more likely that parents perceive prosecution to be, the less likely their child is to say they have tried to go to school more often.</a:t>
            </a:r>
          </a:p>
          <a:p>
            <a:endParaRPr lang="en-AU" altLang="en-US" dirty="0">
              <a:latin typeface="Times New Roman" panose="02020603050405020304" pitchFamily="18" charset="0"/>
            </a:endParaRPr>
          </a:p>
          <a:p>
            <a:r>
              <a:rPr lang="en-AU" altLang="en-US" dirty="0">
                <a:latin typeface="Times New Roman" panose="02020603050405020304" pitchFamily="18" charset="0"/>
              </a:rPr>
              <a:t>(put the other way, the effect is such that only at average or +1SD levels of prosecution likelihood is there an impact of the intervention on the child trying to go to school more often (i.e., the intervention only impacted school attendance attempts when adults’ believed that prosecution for non-attendance was likely).</a:t>
            </a:r>
          </a:p>
          <a:p>
            <a:endParaRPr lang="en-AU" altLang="en-US" dirty="0">
              <a:latin typeface="Times New Roman" panose="02020603050405020304" pitchFamily="18" charset="0"/>
            </a:endParaRPr>
          </a:p>
          <a:p>
            <a:endParaRPr lang="en-AU" altLang="en-US" dirty="0">
              <a:latin typeface="Times New Roman" panose="02020603050405020304" pitchFamily="18" charset="0"/>
            </a:endParaRPr>
          </a:p>
          <a:p>
            <a:r>
              <a:rPr lang="en-AU" altLang="en-US" dirty="0">
                <a:latin typeface="Times New Roman" panose="02020603050405020304" pitchFamily="18" charset="0"/>
              </a:rPr>
              <a:t>Prosecution Likelihood = Scale averaging reversed items :</a:t>
            </a:r>
          </a:p>
          <a:p>
            <a:r>
              <a:rPr lang="en-AU" altLang="en-US" dirty="0">
                <a:latin typeface="Times New Roman" panose="02020603050405020304" pitchFamily="18" charset="0"/>
              </a:rPr>
              <a:t>	”Parents are rarely prosecuted and fined if their child does not go to school RECODE/</a:t>
            </a:r>
            <a:br>
              <a:rPr lang="en-AU" altLang="en-US" dirty="0">
                <a:latin typeface="Times New Roman" panose="02020603050405020304" pitchFamily="18" charset="0"/>
              </a:rPr>
            </a:br>
            <a:r>
              <a:rPr lang="en-AU" altLang="en-US" dirty="0">
                <a:latin typeface="Times New Roman" panose="02020603050405020304" pitchFamily="18" charset="0"/>
              </a:rPr>
              <a:t>	“I won’t be prosecuted and fined if my child does not go back to school RECODE”</a:t>
            </a:r>
          </a:p>
          <a:p>
            <a:r>
              <a:rPr lang="en-AU" altLang="en-US" dirty="0">
                <a:latin typeface="Times New Roman" panose="02020603050405020304" pitchFamily="18" charset="0"/>
              </a:rPr>
              <a:t>Student Try School = “Since being involved in Project ABILITY/Since the conference, I have tried to go to school more often”</a:t>
            </a:r>
          </a:p>
          <a:p>
            <a:endParaRPr lang="en-AU" altLang="en-US" dirty="0">
              <a:latin typeface="Times New Roman" panose="02020603050405020304" pitchFamily="18"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E19AE2B-79C5-4463-852D-AB8160E00E26}" type="slidenum">
              <a:rPr lang="en-US" altLang="en-US" sz="1200"/>
              <a:pPr/>
              <a:t>40</a:t>
            </a:fld>
            <a:endParaRPr lang="en-US" altLang="en-US" sz="1200"/>
          </a:p>
        </p:txBody>
      </p:sp>
    </p:spTree>
    <p:extLst>
      <p:ext uri="{BB962C8B-B14F-4D97-AF65-F5344CB8AC3E}">
        <p14:creationId xmlns:p14="http://schemas.microsoft.com/office/powerpoint/2010/main" val="1711774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Counts of self-reported antisocial behaviour (SRASB) over time between conditions. </a:t>
            </a:r>
            <a:r>
              <a:rPr lang="en-US" dirty="0"/>
              <a:t>Figure </a:t>
            </a:r>
            <a:r>
              <a:rPr lang="en-US" dirty="0">
                <a:hlinkClick r:id="rId3"/>
              </a:rPr>
              <a:t>1</a:t>
            </a:r>
            <a:r>
              <a:rPr lang="en-US" dirty="0"/>
              <a:t> presents the levels of self-reported antisocial behavior at Times 1, 4, and 5 among the experimental and control groups. At Time 1, the experimental group reported a higher mean level of self-reported antisocial behavior. Results from a </a:t>
            </a:r>
            <a:r>
              <a:rPr lang="en-US" i="1" dirty="0"/>
              <a:t>t</a:t>
            </a:r>
            <a:r>
              <a:rPr lang="en-US" dirty="0"/>
              <a:t> test comparing the means between the conditions on self-reported antisocial behavior at Time 1 did not indicate a significant difference between the experimental and control condition (confidence interval, − .70, .28). For the experimental group, their levels of self-reported antisocial behavior were lower at Times 4 and 5, relative to the control group. However, results from </a:t>
            </a:r>
            <a:r>
              <a:rPr lang="en-US" i="1" dirty="0"/>
              <a:t>t</a:t>
            </a:r>
            <a:r>
              <a:rPr lang="en-US" dirty="0"/>
              <a:t> tests indicate that the mean levels of self-reported antisocial behavior were not significantly different between the two conditions at Times 4 and 5.</a:t>
            </a:r>
          </a:p>
          <a:p>
            <a:r>
              <a:rPr lang="en-US" dirty="0"/>
              <a:t>Overall, findings show that the experimental condition modified the effects of willingness to go to school on self-reported antisocial behavior. More specifically, willingness to go to school is only associated with reduced self-reported antisocial behavior for those in the experimental condition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t>41</a:t>
            </a:fld>
            <a:endParaRPr lang="en-AU"/>
          </a:p>
        </p:txBody>
      </p:sp>
    </p:spTree>
    <p:extLst>
      <p:ext uri="{BB962C8B-B14F-4D97-AF65-F5344CB8AC3E}">
        <p14:creationId xmlns:p14="http://schemas.microsoft.com/office/powerpoint/2010/main" val="397944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4</a:t>
            </a:fld>
            <a:endParaRPr lang="en-AU" altLang="en-US"/>
          </a:p>
        </p:txBody>
      </p:sp>
    </p:spTree>
    <p:extLst>
      <p:ext uri="{BB962C8B-B14F-4D97-AF65-F5344CB8AC3E}">
        <p14:creationId xmlns:p14="http://schemas.microsoft.com/office/powerpoint/2010/main" val="698366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AE0E8-F1EB-4289-8E7E-A0F61985E4D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426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44</a:t>
            </a:fld>
            <a:endParaRPr lang="en-AU" altLang="en-US"/>
          </a:p>
        </p:txBody>
      </p:sp>
    </p:spTree>
    <p:extLst>
      <p:ext uri="{BB962C8B-B14F-4D97-AF65-F5344CB8AC3E}">
        <p14:creationId xmlns:p14="http://schemas.microsoft.com/office/powerpoint/2010/main" val="3803888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45</a:t>
            </a:fld>
            <a:endParaRPr lang="en-AU" altLang="en-US"/>
          </a:p>
        </p:txBody>
      </p:sp>
    </p:spTree>
    <p:extLst>
      <p:ext uri="{BB962C8B-B14F-4D97-AF65-F5344CB8AC3E}">
        <p14:creationId xmlns:p14="http://schemas.microsoft.com/office/powerpoint/2010/main" val="3979528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46</a:t>
            </a:fld>
            <a:endParaRPr lang="en-AU" altLang="en-US"/>
          </a:p>
        </p:txBody>
      </p:sp>
    </p:spTree>
    <p:extLst>
      <p:ext uri="{BB962C8B-B14F-4D97-AF65-F5344CB8AC3E}">
        <p14:creationId xmlns:p14="http://schemas.microsoft.com/office/powerpoint/2010/main" val="498913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190C826B-34C5-4127-A03A-3DD0F5A8EA7C}" type="slidenum">
              <a:rPr lang="en-GB" smtClean="0">
                <a:solidFill>
                  <a:srgbClr val="000000"/>
                </a:solidFill>
              </a:rPr>
              <a:pPr>
                <a:defRPr/>
              </a:pPr>
              <a:t>47</a:t>
            </a:fld>
            <a:endParaRPr lang="en-GB">
              <a:solidFill>
                <a:srgbClr val="000000"/>
              </a:solidFill>
            </a:endParaRPr>
          </a:p>
        </p:txBody>
      </p:sp>
    </p:spTree>
    <p:extLst>
      <p:ext uri="{BB962C8B-B14F-4D97-AF65-F5344CB8AC3E}">
        <p14:creationId xmlns:p14="http://schemas.microsoft.com/office/powerpoint/2010/main" val="1123286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48</a:t>
            </a:fld>
            <a:endParaRPr lang="en-AU" altLang="en-US"/>
          </a:p>
        </p:txBody>
      </p:sp>
    </p:spTree>
    <p:extLst>
      <p:ext uri="{BB962C8B-B14F-4D97-AF65-F5344CB8AC3E}">
        <p14:creationId xmlns:p14="http://schemas.microsoft.com/office/powerpoint/2010/main" val="4169798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49</a:t>
            </a:fld>
            <a:endParaRPr lang="en-AU" altLang="en-US"/>
          </a:p>
        </p:txBody>
      </p:sp>
    </p:spTree>
    <p:extLst>
      <p:ext uri="{BB962C8B-B14F-4D97-AF65-F5344CB8AC3E}">
        <p14:creationId xmlns:p14="http://schemas.microsoft.com/office/powerpoint/2010/main" val="233385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51</a:t>
            </a:fld>
            <a:endParaRPr lang="en-AU" altLang="en-US"/>
          </a:p>
        </p:txBody>
      </p:sp>
    </p:spTree>
    <p:extLst>
      <p:ext uri="{BB962C8B-B14F-4D97-AF65-F5344CB8AC3E}">
        <p14:creationId xmlns:p14="http://schemas.microsoft.com/office/powerpoint/2010/main" val="245654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BB94A22-4D53-4F31-9E0A-6CCBC265C667}" type="slidenum">
              <a:rPr lang="en-AU" smtClean="0"/>
              <a:t>5</a:t>
            </a:fld>
            <a:endParaRPr lang="en-AU"/>
          </a:p>
        </p:txBody>
      </p:sp>
    </p:spTree>
    <p:extLst>
      <p:ext uri="{BB962C8B-B14F-4D97-AF65-F5344CB8AC3E}">
        <p14:creationId xmlns:p14="http://schemas.microsoft.com/office/powerpoint/2010/main" val="310345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6</a:t>
            </a:fld>
            <a:endParaRPr lang="en-AU" altLang="en-US"/>
          </a:p>
        </p:txBody>
      </p:sp>
    </p:spTree>
    <p:extLst>
      <p:ext uri="{BB962C8B-B14F-4D97-AF65-F5344CB8AC3E}">
        <p14:creationId xmlns:p14="http://schemas.microsoft.com/office/powerpoint/2010/main" val="116185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BB94A22-4D53-4F31-9E0A-6CCBC265C667}" type="slidenum">
              <a:rPr lang="en-AU" smtClean="0"/>
              <a:t>7</a:t>
            </a:fld>
            <a:endParaRPr lang="en-AU"/>
          </a:p>
        </p:txBody>
      </p:sp>
    </p:spTree>
    <p:extLst>
      <p:ext uri="{BB962C8B-B14F-4D97-AF65-F5344CB8AC3E}">
        <p14:creationId xmlns:p14="http://schemas.microsoft.com/office/powerpoint/2010/main" val="171240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9</a:t>
            </a:fld>
            <a:endParaRPr lang="en-AU" altLang="en-US"/>
          </a:p>
        </p:txBody>
      </p:sp>
    </p:spTree>
    <p:extLst>
      <p:ext uri="{BB962C8B-B14F-4D97-AF65-F5344CB8AC3E}">
        <p14:creationId xmlns:p14="http://schemas.microsoft.com/office/powerpoint/2010/main" val="3547899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B1BCF5C-70FC-4FBA-9DDB-9F77F436A4A5}" type="slidenum">
              <a:rPr lang="en-GB" smtClean="0"/>
              <a:pPr>
                <a:defRPr/>
              </a:pPr>
              <a:t>11</a:t>
            </a:fld>
            <a:endParaRPr lang="en-GB"/>
          </a:p>
        </p:txBody>
      </p:sp>
    </p:spTree>
    <p:extLst>
      <p:ext uri="{BB962C8B-B14F-4D97-AF65-F5344CB8AC3E}">
        <p14:creationId xmlns:p14="http://schemas.microsoft.com/office/powerpoint/2010/main" val="290422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B1BCF5C-70FC-4FBA-9DDB-9F77F436A4A5}" type="slidenum">
              <a:rPr lang="en-GB" smtClean="0"/>
              <a:pPr>
                <a:defRPr/>
              </a:pPr>
              <a:t>13</a:t>
            </a:fld>
            <a:endParaRPr lang="en-GB"/>
          </a:p>
        </p:txBody>
      </p:sp>
    </p:spTree>
    <p:extLst>
      <p:ext uri="{BB962C8B-B14F-4D97-AF65-F5344CB8AC3E}">
        <p14:creationId xmlns:p14="http://schemas.microsoft.com/office/powerpoint/2010/main" val="2713248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770E6EF-21EC-48A4-AD19-3691BC0F51A3}" type="slidenum">
              <a:rPr lang="en-AU" altLang="en-US" smtClean="0"/>
              <a:pPr/>
              <a:t>15</a:t>
            </a:fld>
            <a:endParaRPr lang="en-AU" altLang="en-US"/>
          </a:p>
        </p:txBody>
      </p:sp>
    </p:spTree>
    <p:extLst>
      <p:ext uri="{BB962C8B-B14F-4D97-AF65-F5344CB8AC3E}">
        <p14:creationId xmlns:p14="http://schemas.microsoft.com/office/powerpoint/2010/main" val="3930495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BEF6F-6263-4F8D-8EB5-8791451073CD}"/>
              </a:ext>
            </a:extLst>
          </p:cNvPr>
          <p:cNvSpPr/>
          <p:nvPr userDrawn="1"/>
        </p:nvSpPr>
        <p:spPr>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5" name="Picture 4">
            <a:extLst>
              <a:ext uri="{FF2B5EF4-FFF2-40B4-BE49-F238E27FC236}">
                <a16:creationId xmlns:a16="http://schemas.microsoft.com/office/drawing/2014/main" id="{3F3E3223-6328-4488-8A5F-952E87A12E34}"/>
              </a:ext>
            </a:extLst>
          </p:cNvPr>
          <p:cNvPicPr>
            <a:picLocks noChangeAspect="1"/>
          </p:cNvPicPr>
          <p:nvPr userDrawn="1"/>
        </p:nvPicPr>
        <p:blipFill rotWithShape="1">
          <a:blip r:embed="rId2"/>
          <a:srcRect l="74412" t="80198" b="-1"/>
          <a:stretch/>
        </p:blipFill>
        <p:spPr>
          <a:xfrm>
            <a:off x="9852228" y="5499893"/>
            <a:ext cx="2339772" cy="1358107"/>
          </a:xfrm>
          <a:prstGeom prst="rect">
            <a:avLst/>
          </a:prstGeom>
          <a:ln>
            <a:noFill/>
          </a:ln>
        </p:spPr>
      </p:pic>
      <p:sp>
        <p:nvSpPr>
          <p:cNvPr id="2" name="Title 1"/>
          <p:cNvSpPr>
            <a:spLocks noGrp="1"/>
          </p:cNvSpPr>
          <p:nvPr>
            <p:ph type="title" hasCustomPrompt="1"/>
          </p:nvPr>
        </p:nvSpPr>
        <p:spPr>
          <a:xfrm>
            <a:off x="695325" y="1160745"/>
            <a:ext cx="10738247" cy="1296144"/>
          </a:xfrm>
        </p:spPr>
        <p:txBody>
          <a:bodyPr anchor="b">
            <a:noAutofit/>
          </a:bodyPr>
          <a:lstStyle>
            <a:lvl1pPr>
              <a:lnSpc>
                <a:spcPts val="5040"/>
              </a:lnSpc>
              <a:defRPr sz="4200">
                <a:solidFill>
                  <a:schemeClr val="accent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8" y="2571294"/>
            <a:ext cx="10747200" cy="2675249"/>
          </a:xfrm>
          <a:prstGeom prst="rect">
            <a:avLst/>
          </a:prstGeom>
        </p:spPr>
        <p:txBody>
          <a:bodyPr>
            <a:normAutofit/>
          </a:bodyPr>
          <a:lstStyle>
            <a:lvl1pPr marL="0" indent="0">
              <a:lnSpc>
                <a:spcPts val="3240"/>
              </a:lnSpc>
              <a:buNone/>
              <a:defRPr sz="2700">
                <a:solidFill>
                  <a:schemeClr val="accent1"/>
                </a:solidFill>
              </a:defRPr>
            </a:lvl1pPr>
          </a:lstStyle>
          <a:p>
            <a:pPr lvl="0"/>
            <a:r>
              <a:rPr lang="en-US" dirty="0"/>
              <a:t>[Subtitle]</a:t>
            </a:r>
          </a:p>
        </p:txBody>
      </p:sp>
      <p:pic>
        <p:nvPicPr>
          <p:cNvPr id="9" name="Picture 8">
            <a:extLst>
              <a:ext uri="{FF2B5EF4-FFF2-40B4-BE49-F238E27FC236}">
                <a16:creationId xmlns:a16="http://schemas.microsoft.com/office/drawing/2014/main" id="{B3140420-5D32-4B9D-AAC5-EA821D594034}"/>
              </a:ext>
            </a:extLst>
          </p:cNvPr>
          <p:cNvPicPr>
            <a:picLocks noChangeAspect="1"/>
          </p:cNvPicPr>
          <p:nvPr userDrawn="1"/>
        </p:nvPicPr>
        <p:blipFill rotWithShape="1">
          <a:blip r:embed="rId2"/>
          <a:srcRect t="59270" r="70475" b="-1"/>
          <a:stretch/>
        </p:blipFill>
        <p:spPr>
          <a:xfrm>
            <a:off x="1" y="4064704"/>
            <a:ext cx="2699772" cy="2793299"/>
          </a:xfrm>
          <a:prstGeom prst="rect">
            <a:avLst/>
          </a:prstGeom>
          <a:ln>
            <a:noFill/>
          </a:ln>
        </p:spPr>
      </p:pic>
      <p:pic>
        <p:nvPicPr>
          <p:cNvPr id="10" name="Picture 9">
            <a:extLst>
              <a:ext uri="{FF2B5EF4-FFF2-40B4-BE49-F238E27FC236}">
                <a16:creationId xmlns:a16="http://schemas.microsoft.com/office/drawing/2014/main" id="{1A1484F3-3D7B-466C-B621-2369AAE0DB10}"/>
              </a:ext>
            </a:extLst>
          </p:cNvPr>
          <p:cNvPicPr>
            <a:picLocks noChangeAspect="1"/>
          </p:cNvPicPr>
          <p:nvPr userDrawn="1"/>
        </p:nvPicPr>
        <p:blipFill>
          <a:blip r:embed="rId3"/>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697731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A2A89B-5F40-4031-8108-1BFB255068B7}"/>
              </a:ext>
            </a:extLst>
          </p:cNvPr>
          <p:cNvSpPr>
            <a:spLocks noGrp="1"/>
          </p:cNvSpPr>
          <p:nvPr>
            <p:ph type="ftr" sz="quarter" idx="10"/>
          </p:nvPr>
        </p:nvSpPr>
        <p:spPr/>
        <p:txBody>
          <a:bodyPr/>
          <a:lstStyle>
            <a:lvl1pPr>
              <a:defRPr b="0"/>
            </a:lvl1pPr>
          </a:lstStyle>
          <a:p>
            <a:r>
              <a:rPr lang="en-AU" dirty="0"/>
              <a:t>DET Research Showcase 27 November 2018</a:t>
            </a:r>
          </a:p>
        </p:txBody>
      </p:sp>
      <p:sp>
        <p:nvSpPr>
          <p:cNvPr id="4" name="Slide Number Placeholder 3">
            <a:extLst>
              <a:ext uri="{FF2B5EF4-FFF2-40B4-BE49-F238E27FC236}">
                <a16:creationId xmlns:a16="http://schemas.microsoft.com/office/drawing/2014/main" id="{375E875C-DD57-4708-A99D-D59276162100}"/>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E22F89E8-AEA0-41B7-97D7-227B19E804EC}"/>
              </a:ext>
            </a:extLst>
          </p:cNvPr>
          <p:cNvSpPr>
            <a:spLocks noGrp="1"/>
          </p:cNvSpPr>
          <p:nvPr>
            <p:ph type="body" sz="quarter" idx="13" hasCustomPrompt="1"/>
          </p:nvPr>
        </p:nvSpPr>
        <p:spPr>
          <a:xfrm>
            <a:off x="695326"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6" name="Content Placeholder 5">
            <a:extLst>
              <a:ext uri="{FF2B5EF4-FFF2-40B4-BE49-F238E27FC236}">
                <a16:creationId xmlns:a16="http://schemas.microsoft.com/office/drawing/2014/main" id="{5F93F161-17EB-4DA5-BE00-069D1277B92D}"/>
              </a:ext>
            </a:extLst>
          </p:cNvPr>
          <p:cNvSpPr>
            <a:spLocks noGrp="1"/>
          </p:cNvSpPr>
          <p:nvPr>
            <p:ph sz="quarter" idx="17"/>
          </p:nvPr>
        </p:nvSpPr>
        <p:spPr>
          <a:xfrm>
            <a:off x="695326"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6">
            <a:extLst>
              <a:ext uri="{FF2B5EF4-FFF2-40B4-BE49-F238E27FC236}">
                <a16:creationId xmlns:a16="http://schemas.microsoft.com/office/drawing/2014/main" id="{4324DF9C-3E8A-469C-8FC9-4938DAA32240}"/>
              </a:ext>
            </a:extLst>
          </p:cNvPr>
          <p:cNvSpPr>
            <a:spLocks noGrp="1"/>
          </p:cNvSpPr>
          <p:nvPr>
            <p:ph type="body" sz="quarter" idx="18" hasCustomPrompt="1"/>
          </p:nvPr>
        </p:nvSpPr>
        <p:spPr>
          <a:xfrm>
            <a:off x="6279511"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16" name="Content Placeholder 5">
            <a:extLst>
              <a:ext uri="{FF2B5EF4-FFF2-40B4-BE49-F238E27FC236}">
                <a16:creationId xmlns:a16="http://schemas.microsoft.com/office/drawing/2014/main" id="{A027F0FB-D735-4865-B5EA-A50B34F47CA8}"/>
              </a:ext>
            </a:extLst>
          </p:cNvPr>
          <p:cNvSpPr>
            <a:spLocks noGrp="1"/>
          </p:cNvSpPr>
          <p:nvPr>
            <p:ph sz="quarter" idx="19"/>
          </p:nvPr>
        </p:nvSpPr>
        <p:spPr>
          <a:xfrm>
            <a:off x="6279511"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AE529219-BCD0-4496-8C5D-775ED0D27837}"/>
              </a:ext>
            </a:extLst>
          </p:cNvPr>
          <p:cNvSpPr>
            <a:spLocks noGrp="1"/>
          </p:cNvSpPr>
          <p:nvPr>
            <p:ph type="dt" sz="half" idx="20"/>
          </p:nvPr>
        </p:nvSpPr>
        <p:spPr/>
        <p:txBody>
          <a:bodyPr/>
          <a:lstStyle/>
          <a:p>
            <a:pPr algn="l"/>
            <a:r>
              <a:rPr lang="en-US"/>
              <a:t>CRICOS code 00025B</a:t>
            </a:r>
            <a:endParaRPr lang="en-AU" dirty="0"/>
          </a:p>
        </p:txBody>
      </p:sp>
      <p:sp>
        <p:nvSpPr>
          <p:cNvPr id="11" name="Text Placeholder 5">
            <a:extLst>
              <a:ext uri="{FF2B5EF4-FFF2-40B4-BE49-F238E27FC236}">
                <a16:creationId xmlns:a16="http://schemas.microsoft.com/office/drawing/2014/main" id="{CAE7F11A-C7DA-440F-83D7-3571E1FAF17A}"/>
              </a:ext>
            </a:extLst>
          </p:cNvPr>
          <p:cNvSpPr>
            <a:spLocks noGrp="1"/>
          </p:cNvSpPr>
          <p:nvPr>
            <p:ph type="body" sz="quarter" idx="14" hasCustomPrompt="1"/>
          </p:nvPr>
        </p:nvSpPr>
        <p:spPr>
          <a:xfrm>
            <a:off x="695327" y="1699200"/>
            <a:ext cx="10772776"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97ABDCDB-C6CD-4C8C-A5E2-31920BCF53A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1F7154F-DE85-4B92-BE63-FC9C5B0FC14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7" name="Picture 16">
            <a:extLst>
              <a:ext uri="{FF2B5EF4-FFF2-40B4-BE49-F238E27FC236}">
                <a16:creationId xmlns:a16="http://schemas.microsoft.com/office/drawing/2014/main" id="{6C08FAE1-741A-4147-AD4A-766CC098B78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Title 7">
            <a:extLst>
              <a:ext uri="{FF2B5EF4-FFF2-40B4-BE49-F238E27FC236}">
                <a16:creationId xmlns:a16="http://schemas.microsoft.com/office/drawing/2014/main" id="{0701168E-769B-45DB-AFDD-B10DB12B4A9C}"/>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3024888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5" y="1700212"/>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6"/>
          <p:cNvSpPr>
            <a:spLocks noGrp="1"/>
          </p:cNvSpPr>
          <p:nvPr>
            <p:ph sz="quarter" idx="13"/>
          </p:nvPr>
        </p:nvSpPr>
        <p:spPr>
          <a:xfrm>
            <a:off x="695325" y="4149320"/>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FF2B5EF4-FFF2-40B4-BE49-F238E27FC236}">
                <a16:creationId xmlns:a16="http://schemas.microsoft.com/office/drawing/2014/main" id="{28A64A70-781C-4A35-B011-4415D9D6857F}"/>
              </a:ext>
            </a:extLst>
          </p:cNvPr>
          <p:cNvSpPr>
            <a:spLocks noGrp="1"/>
          </p:cNvSpPr>
          <p:nvPr>
            <p:ph type="sldNum" sz="quarter" idx="15"/>
          </p:nvPr>
        </p:nvSpPr>
        <p:spPr/>
        <p:txBody>
          <a:bodyPr/>
          <a:lstStyle/>
          <a:p>
            <a:fld id="{E917DE0E-AFB1-41FD-BC35-27DB61CA125F}" type="slidenum">
              <a:rPr lang="en-AU" smtClean="0"/>
              <a:pPr/>
              <a:t>‹#›</a:t>
            </a:fld>
            <a:endParaRPr lang="en-AU" dirty="0"/>
          </a:p>
        </p:txBody>
      </p:sp>
      <p:sp>
        <p:nvSpPr>
          <p:cNvPr id="8" name="Footer Placeholder 2">
            <a:extLst>
              <a:ext uri="{FF2B5EF4-FFF2-40B4-BE49-F238E27FC236}">
                <a16:creationId xmlns:a16="http://schemas.microsoft.com/office/drawing/2014/main" id="{9773C7E2-CDC5-49EC-A9E3-AC0C9037344D}"/>
              </a:ext>
            </a:extLst>
          </p:cNvPr>
          <p:cNvSpPr>
            <a:spLocks noGrp="1"/>
          </p:cNvSpPr>
          <p:nvPr>
            <p:ph type="ftr" sz="quarter" idx="10"/>
          </p:nvPr>
        </p:nvSpPr>
        <p:spPr>
          <a:xfrm>
            <a:off x="719668" y="6519171"/>
            <a:ext cx="3360109" cy="240219"/>
          </a:xfrm>
        </p:spPr>
        <p:txBody>
          <a:bodyPr/>
          <a:lstStyle>
            <a:lvl1pPr>
              <a:defRPr b="0"/>
            </a:lvl1pPr>
          </a:lstStyle>
          <a:p>
            <a:r>
              <a:rPr lang="en-AU"/>
              <a:t>Presentation Title | Date</a:t>
            </a:r>
            <a:endParaRPr lang="en-AU" dirty="0"/>
          </a:p>
        </p:txBody>
      </p:sp>
      <p:sp>
        <p:nvSpPr>
          <p:cNvPr id="2" name="Date Placeholder 1">
            <a:extLst>
              <a:ext uri="{FF2B5EF4-FFF2-40B4-BE49-F238E27FC236}">
                <a16:creationId xmlns:a16="http://schemas.microsoft.com/office/drawing/2014/main" id="{0B423B96-95FF-4790-8D30-9E7B110C4387}"/>
              </a:ext>
            </a:extLst>
          </p:cNvPr>
          <p:cNvSpPr>
            <a:spLocks noGrp="1"/>
          </p:cNvSpPr>
          <p:nvPr>
            <p:ph type="dt" sz="half" idx="16"/>
          </p:nvPr>
        </p:nvSpPr>
        <p:spPr/>
        <p:txBody>
          <a:bodyPr/>
          <a:lstStyle/>
          <a:p>
            <a:pPr algn="l"/>
            <a:r>
              <a:rPr lang="en-US"/>
              <a:t>CRICOS code 00025B</a:t>
            </a:r>
            <a:endParaRPr lang="en-AU" dirty="0"/>
          </a:p>
        </p:txBody>
      </p:sp>
      <p:sp>
        <p:nvSpPr>
          <p:cNvPr id="5" name="Title 4">
            <a:extLst>
              <a:ext uri="{FF2B5EF4-FFF2-40B4-BE49-F238E27FC236}">
                <a16:creationId xmlns:a16="http://schemas.microsoft.com/office/drawing/2014/main" id="{CD9D3A3A-6391-449C-98D8-8000F53C5CEA}"/>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4204264-ED99-42CA-9AA0-998A63609F92}"/>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BF99E85-067E-4D25-84D4-D21BC7C23B71}"/>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78C68E48-49B8-418B-BA86-C6FED8002F94}"/>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870134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210091-B817-4684-B184-7D4087D1A130}"/>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Content Placeholder 6">
            <a:extLst>
              <a:ext uri="{FF2B5EF4-FFF2-40B4-BE49-F238E27FC236}">
                <a16:creationId xmlns:a16="http://schemas.microsoft.com/office/drawing/2014/main" id="{DBFF82D3-6289-409B-A057-3D813BA14F7F}"/>
              </a:ext>
            </a:extLst>
          </p:cNvPr>
          <p:cNvSpPr>
            <a:spLocks noGrp="1"/>
          </p:cNvSpPr>
          <p:nvPr>
            <p:ph sz="quarter" idx="14"/>
          </p:nvPr>
        </p:nvSpPr>
        <p:spPr>
          <a:xfrm>
            <a:off x="695325" y="1700213"/>
            <a:ext cx="3384342" cy="4608512"/>
          </a:xfrm>
        </p:spPr>
        <p:txBody>
          <a:bodyPr/>
          <a:lstStyle>
            <a:lvl1pPr>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a16="http://schemas.microsoft.com/office/drawing/2014/main" id="{3F6BB689-6536-431A-8821-1D05F11A490B}"/>
              </a:ext>
            </a:extLst>
          </p:cNvPr>
          <p:cNvSpPr>
            <a:spLocks noGrp="1"/>
          </p:cNvSpPr>
          <p:nvPr>
            <p:ph sz="quarter" idx="15"/>
          </p:nvPr>
        </p:nvSpPr>
        <p:spPr>
          <a:xfrm>
            <a:off x="440660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DE3EE136-4551-4345-9B3F-12045A92B814}"/>
              </a:ext>
            </a:extLst>
          </p:cNvPr>
          <p:cNvSpPr>
            <a:spLocks noGrp="1"/>
          </p:cNvSpPr>
          <p:nvPr>
            <p:ph sz="quarter" idx="16"/>
          </p:nvPr>
        </p:nvSpPr>
        <p:spPr>
          <a:xfrm>
            <a:off x="811259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EFFA529-ABC2-48D5-B054-69D988F2D0EC}"/>
              </a:ext>
            </a:extLst>
          </p:cNvPr>
          <p:cNvSpPr>
            <a:spLocks noGrp="1"/>
          </p:cNvSpPr>
          <p:nvPr>
            <p:ph type="dt" sz="half" idx="17"/>
          </p:nvPr>
        </p:nvSpPr>
        <p:spPr/>
        <p:txBody>
          <a:bodyPr/>
          <a:lstStyle/>
          <a:p>
            <a:pPr algn="l"/>
            <a:r>
              <a:rPr lang="en-US"/>
              <a:t>CRICOS code 00025B</a:t>
            </a:r>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FA713AAF-B990-435A-8393-8A687098057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16E32DE4-D188-4655-B345-81AD0F7B8AEF}"/>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770752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7049" y="1700213"/>
            <a:ext cx="7089626"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695325" y="1698659"/>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Slide Number Placeholder 4">
            <a:extLst>
              <a:ext uri="{FF2B5EF4-FFF2-40B4-BE49-F238E27FC236}">
                <a16:creationId xmlns:a16="http://schemas.microsoft.com/office/drawing/2014/main" id="{4FBEAB6A-AEF1-462D-95F9-F1519022943D}"/>
              </a:ext>
            </a:extLst>
          </p:cNvPr>
          <p:cNvSpPr>
            <a:spLocks noGrp="1"/>
          </p:cNvSpPr>
          <p:nvPr>
            <p:ph type="sldNum" sz="quarter" idx="12"/>
          </p:nvPr>
        </p:nvSpPr>
        <p:spPr/>
        <p:txBody>
          <a:bodyPr/>
          <a:lstStyle/>
          <a:p>
            <a:fld id="{E917DE0E-AFB1-41FD-BC35-27DB61CA125F}" type="slidenum">
              <a:rPr lang="en-AU" smtClean="0"/>
              <a:pPr/>
              <a:t>‹#›</a:t>
            </a:fld>
            <a:endParaRPr lang="en-AU" dirty="0"/>
          </a:p>
        </p:txBody>
      </p:sp>
      <p:sp>
        <p:nvSpPr>
          <p:cNvPr id="8" name="Footer Placeholder 2">
            <a:extLst>
              <a:ext uri="{FF2B5EF4-FFF2-40B4-BE49-F238E27FC236}">
                <a16:creationId xmlns:a16="http://schemas.microsoft.com/office/drawing/2014/main" id="{5570B25E-86C2-4120-ADF1-BA5A998ACB22}"/>
              </a:ext>
            </a:extLst>
          </p:cNvPr>
          <p:cNvSpPr>
            <a:spLocks noGrp="1"/>
          </p:cNvSpPr>
          <p:nvPr>
            <p:ph type="ftr" sz="quarter" idx="13"/>
          </p:nvPr>
        </p:nvSpPr>
        <p:spPr>
          <a:xfrm>
            <a:off x="719668" y="6519171"/>
            <a:ext cx="3360109" cy="240219"/>
          </a:xfrm>
        </p:spPr>
        <p:txBody>
          <a:bodyPr/>
          <a:lstStyle>
            <a:lvl1pPr>
              <a:defRPr b="0"/>
            </a:lvl1pPr>
          </a:lstStyle>
          <a:p>
            <a:r>
              <a:rPr lang="en-AU"/>
              <a:t>Presentation Title | Date</a:t>
            </a:r>
            <a:endParaRPr lang="en-AU" dirty="0"/>
          </a:p>
        </p:txBody>
      </p:sp>
      <p:sp>
        <p:nvSpPr>
          <p:cNvPr id="4" name="Date Placeholder 3">
            <a:extLst>
              <a:ext uri="{FF2B5EF4-FFF2-40B4-BE49-F238E27FC236}">
                <a16:creationId xmlns:a16="http://schemas.microsoft.com/office/drawing/2014/main" id="{DEE5E26C-0EA4-4311-8C33-7E0BB26727D1}"/>
              </a:ext>
            </a:extLst>
          </p:cNvPr>
          <p:cNvSpPr>
            <a:spLocks noGrp="1"/>
          </p:cNvSpPr>
          <p:nvPr>
            <p:ph type="dt" sz="half" idx="14"/>
          </p:nvPr>
        </p:nvSpPr>
        <p:spPr/>
        <p:txBody>
          <a:bodyPr/>
          <a:lstStyle/>
          <a:p>
            <a:pPr algn="l"/>
            <a:r>
              <a:rPr lang="en-US"/>
              <a:t>CRICOS code 00025B</a:t>
            </a:r>
            <a:endParaRPr lang="en-AU" dirty="0"/>
          </a:p>
        </p:txBody>
      </p:sp>
      <p:sp>
        <p:nvSpPr>
          <p:cNvPr id="10" name="Text Placeholder 5">
            <a:extLst>
              <a:ext uri="{FF2B5EF4-FFF2-40B4-BE49-F238E27FC236}">
                <a16:creationId xmlns:a16="http://schemas.microsoft.com/office/drawing/2014/main" id="{A819475F-5544-4974-AE9E-4B8F82C06AFF}"/>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FB7ADCB3-94A1-487D-85FB-8FFC9CDD03A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4198469F-EA11-46C7-AAEC-1DCCFFCDF452}"/>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ECD0CC0B-EDBE-4119-B030-67B593429642}"/>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3378483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700213"/>
            <a:ext cx="7092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8112676" y="1700213"/>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Slide Number Placeholder 3">
            <a:extLst>
              <a:ext uri="{FF2B5EF4-FFF2-40B4-BE49-F238E27FC236}">
                <a16:creationId xmlns:a16="http://schemas.microsoft.com/office/drawing/2014/main" id="{B5ADC021-5712-427A-9A4F-3BEA0E8FD587}"/>
              </a:ext>
            </a:extLst>
          </p:cNvPr>
          <p:cNvSpPr>
            <a:spLocks noGrp="1"/>
          </p:cNvSpPr>
          <p:nvPr>
            <p:ph type="sldNum" sz="quarter" idx="12"/>
          </p:nvPr>
        </p:nvSpPr>
        <p:spPr/>
        <p:txBody>
          <a:bodyPr/>
          <a:lstStyle/>
          <a:p>
            <a:fld id="{E917DE0E-AFB1-41FD-BC35-27DB61CA125F}" type="slidenum">
              <a:rPr lang="en-AU" smtClean="0"/>
              <a:pPr/>
              <a:t>‹#›</a:t>
            </a:fld>
            <a:endParaRPr lang="en-AU" dirty="0"/>
          </a:p>
        </p:txBody>
      </p:sp>
      <p:sp>
        <p:nvSpPr>
          <p:cNvPr id="9" name="Footer Placeholder 2">
            <a:extLst>
              <a:ext uri="{FF2B5EF4-FFF2-40B4-BE49-F238E27FC236}">
                <a16:creationId xmlns:a16="http://schemas.microsoft.com/office/drawing/2014/main" id="{4C523327-0B7D-4C38-92D5-3F55376A81CA}"/>
              </a:ext>
            </a:extLst>
          </p:cNvPr>
          <p:cNvSpPr>
            <a:spLocks noGrp="1"/>
          </p:cNvSpPr>
          <p:nvPr>
            <p:ph type="ftr" sz="quarter" idx="13"/>
          </p:nvPr>
        </p:nvSpPr>
        <p:spPr>
          <a:xfrm>
            <a:off x="719668" y="6519171"/>
            <a:ext cx="3360109" cy="240219"/>
          </a:xfrm>
        </p:spPr>
        <p:txBody>
          <a:bodyPr/>
          <a:lstStyle>
            <a:lvl1pPr>
              <a:defRPr b="0"/>
            </a:lvl1pPr>
          </a:lstStyle>
          <a:p>
            <a:r>
              <a:rPr lang="en-AU" dirty="0"/>
              <a:t>Presentation Title | Date</a:t>
            </a:r>
          </a:p>
        </p:txBody>
      </p:sp>
      <p:sp>
        <p:nvSpPr>
          <p:cNvPr id="2" name="Date Placeholder 1">
            <a:extLst>
              <a:ext uri="{FF2B5EF4-FFF2-40B4-BE49-F238E27FC236}">
                <a16:creationId xmlns:a16="http://schemas.microsoft.com/office/drawing/2014/main" id="{B3CAE99C-6246-4A8D-9665-8E1EF48C2776}"/>
              </a:ext>
            </a:extLst>
          </p:cNvPr>
          <p:cNvSpPr>
            <a:spLocks noGrp="1"/>
          </p:cNvSpPr>
          <p:nvPr>
            <p:ph type="dt" sz="half" idx="14"/>
          </p:nvPr>
        </p:nvSpPr>
        <p:spPr/>
        <p:txBody>
          <a:bodyPr/>
          <a:lstStyle>
            <a:lvl1pPr algn="l">
              <a:defRPr/>
            </a:lvl1pPr>
          </a:lstStyle>
          <a:p>
            <a:r>
              <a:rPr lang="en-US"/>
              <a:t>CRICOS code 00025B</a:t>
            </a:r>
            <a:endParaRPr lang="en-AU" dirty="0"/>
          </a:p>
        </p:txBody>
      </p:sp>
      <p:sp>
        <p:nvSpPr>
          <p:cNvPr id="10" name="Text Placeholder 5">
            <a:extLst>
              <a:ext uri="{FF2B5EF4-FFF2-40B4-BE49-F238E27FC236}">
                <a16:creationId xmlns:a16="http://schemas.microsoft.com/office/drawing/2014/main" id="{99C00F56-0B94-47B9-B665-E10A225FC23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B4415799-71FD-449D-8349-3495B06EE871}"/>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BCDEB36B-7D7C-483E-8547-AC6A66877EC0}"/>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8739D336-33BA-494B-81D0-9D8B47FD05AB}"/>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3090382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624880"/>
            <a:ext cx="12191999" cy="6233119"/>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80000" rIns="180000" bIns="180000" anchor="t">
            <a:normAutofit/>
          </a:bodyPr>
          <a:lstStyle>
            <a:lvl1pPr marL="285750" indent="-285750" algn="l">
              <a:buClr>
                <a:schemeClr val="bg1"/>
              </a:buClr>
              <a:buFont typeface="Arial" panose="020B0604020202020204" pitchFamily="34" charset="0"/>
              <a:buChar char="•"/>
              <a:defRPr lang="en-AU" dirty="0"/>
            </a:lvl1pPr>
          </a:lstStyle>
          <a:p>
            <a:pPr lvl="0"/>
            <a:br>
              <a:rPr lang="en-AU" dirty="0"/>
            </a:br>
            <a:br>
              <a:rPr lang="en-AU" dirty="0"/>
            </a:br>
            <a:br>
              <a:rPr lang="en-AU" dirty="0"/>
            </a:br>
            <a:br>
              <a:rPr lang="en-AU" dirty="0"/>
            </a:br>
            <a:br>
              <a:rPr lang="en-AU" dirty="0"/>
            </a:br>
            <a:r>
              <a:rPr lang="en-AU" dirty="0"/>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688434"/>
            <a:ext cx="2592288" cy="876470"/>
          </a:xfrm>
        </p:spPr>
        <p:txBody>
          <a:bodyPr anchor="t">
            <a:normAutofit/>
          </a:bodyPr>
          <a:lstStyle>
            <a:lvl1pPr>
              <a:defRPr sz="2800"/>
            </a:lvl1pPr>
          </a:lstStyle>
          <a:p>
            <a:r>
              <a:rPr lang="en-US" dirty="0"/>
              <a:t>[Title]</a:t>
            </a:r>
            <a:endParaRPr lang="en-AU" dirty="0"/>
          </a:p>
        </p:txBody>
      </p:sp>
      <p:sp>
        <p:nvSpPr>
          <p:cNvPr id="6" name="Slide Number Placeholder 5">
            <a:extLst>
              <a:ext uri="{FF2B5EF4-FFF2-40B4-BE49-F238E27FC236}">
                <a16:creationId xmlns:a16="http://schemas.microsoft.com/office/drawing/2014/main" id="{B4A0D377-DFFF-4D31-BDB5-651C6BEB3C8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Footer Placeholder 2">
            <a:extLst>
              <a:ext uri="{FF2B5EF4-FFF2-40B4-BE49-F238E27FC236}">
                <a16:creationId xmlns:a16="http://schemas.microsoft.com/office/drawing/2014/main" id="{25E0D7F5-D6F4-4FC8-AA3F-7860223EA408}"/>
              </a:ext>
            </a:extLst>
          </p:cNvPr>
          <p:cNvSpPr>
            <a:spLocks noGrp="1"/>
          </p:cNvSpPr>
          <p:nvPr>
            <p:ph type="ftr" sz="quarter" idx="10"/>
          </p:nvPr>
        </p:nvSpPr>
        <p:spPr>
          <a:xfrm>
            <a:off x="719668" y="6519171"/>
            <a:ext cx="3360109" cy="240219"/>
          </a:xfrm>
        </p:spPr>
        <p:txBody>
          <a:bodyPr/>
          <a:lstStyle>
            <a:lvl1pPr>
              <a:defRPr b="0"/>
            </a:lvl1pPr>
          </a:lstStyle>
          <a:p>
            <a:r>
              <a:rPr lang="en-AU" dirty="0"/>
              <a:t>Presentation Title | Date</a:t>
            </a:r>
          </a:p>
        </p:txBody>
      </p:sp>
      <p:sp>
        <p:nvSpPr>
          <p:cNvPr id="5" name="Date Placeholder 4">
            <a:extLst>
              <a:ext uri="{FF2B5EF4-FFF2-40B4-BE49-F238E27FC236}">
                <a16:creationId xmlns:a16="http://schemas.microsoft.com/office/drawing/2014/main" id="{E33690E2-A6F8-4F49-8E32-5EC5B8A5507A}"/>
              </a:ext>
            </a:extLst>
          </p:cNvPr>
          <p:cNvSpPr>
            <a:spLocks noGrp="1"/>
          </p:cNvSpPr>
          <p:nvPr>
            <p:ph type="dt" sz="half" idx="12"/>
          </p:nvPr>
        </p:nvSpPr>
        <p:spPr/>
        <p:txBody>
          <a:bodyPr/>
          <a:lstStyle/>
          <a:p>
            <a:pPr algn="l"/>
            <a:r>
              <a:rPr lang="en-US"/>
              <a:t>CRICOS code 00025B</a:t>
            </a:r>
            <a:endParaRPr lang="en-AU" dirty="0"/>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45D19A3-55E4-4A3E-B43F-B4D3EFBE1E1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1B58DF6-309B-4BE3-BBE4-1BA28FFD90EC}"/>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99990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1700213"/>
            <a:ext cx="10801349" cy="4249107"/>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B4A0D377-DFFF-4D31-BDB5-651C6BEB3C8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Footer Placeholder 2">
            <a:extLst>
              <a:ext uri="{FF2B5EF4-FFF2-40B4-BE49-F238E27FC236}">
                <a16:creationId xmlns:a16="http://schemas.microsoft.com/office/drawing/2014/main" id="{25E0D7F5-D6F4-4FC8-AA3F-7860223EA408}"/>
              </a:ext>
            </a:extLst>
          </p:cNvPr>
          <p:cNvSpPr>
            <a:spLocks noGrp="1"/>
          </p:cNvSpPr>
          <p:nvPr>
            <p:ph type="ftr" sz="quarter" idx="10"/>
          </p:nvPr>
        </p:nvSpPr>
        <p:spPr>
          <a:xfrm>
            <a:off x="719668" y="6519171"/>
            <a:ext cx="3360109" cy="240219"/>
          </a:xfrm>
        </p:spPr>
        <p:txBody>
          <a:bodyPr/>
          <a:lstStyle>
            <a:lvl1pPr>
              <a:defRPr b="0"/>
            </a:lvl1pPr>
          </a:lstStyle>
          <a:p>
            <a:r>
              <a:rPr lang="en-AU"/>
              <a:t>Presentation Title | Date</a:t>
            </a:r>
            <a:endParaRPr lang="en-AU" dirty="0"/>
          </a:p>
        </p:txBody>
      </p:sp>
      <p:sp>
        <p:nvSpPr>
          <p:cNvPr id="5" name="Date Placeholder 4">
            <a:extLst>
              <a:ext uri="{FF2B5EF4-FFF2-40B4-BE49-F238E27FC236}">
                <a16:creationId xmlns:a16="http://schemas.microsoft.com/office/drawing/2014/main" id="{E33690E2-A6F8-4F49-8E32-5EC5B8A5507A}"/>
              </a:ext>
            </a:extLst>
          </p:cNvPr>
          <p:cNvSpPr>
            <a:spLocks noGrp="1"/>
          </p:cNvSpPr>
          <p:nvPr>
            <p:ph type="dt" sz="half" idx="12"/>
          </p:nvPr>
        </p:nvSpPr>
        <p:spPr/>
        <p:txBody>
          <a:bodyPr/>
          <a:lstStyle/>
          <a:p>
            <a:pPr algn="l"/>
            <a:r>
              <a:rPr lang="en-US"/>
              <a:t>CRICOS code 00025B</a:t>
            </a:r>
            <a:endParaRPr lang="en-AU" dirty="0"/>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61FA6F18-A6B9-4002-9AF5-5A621B0ECEA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F6667976-37E5-419D-871B-FF7F3279A819}"/>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4002725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8" y="630979"/>
            <a:ext cx="7784951" cy="6234196"/>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916" h="5593381">
                <a:moveTo>
                  <a:pt x="454" y="629"/>
                </a:moveTo>
                <a:lnTo>
                  <a:pt x="5198916" y="0"/>
                </a:lnTo>
                <a:lnTo>
                  <a:pt x="5198916" y="5587822"/>
                </a:lnTo>
                <a:lnTo>
                  <a:pt x="1718207" y="5593381"/>
                </a:lnTo>
                <a:cubicBezTo>
                  <a:pt x="689093" y="5283249"/>
                  <a:pt x="-8821" y="3998617"/>
                  <a:pt x="1791" y="3144946"/>
                </a:cubicBezTo>
                <a:cubicBezTo>
                  <a:pt x="3783" y="1941683"/>
                  <a:pt x="-1538" y="1203892"/>
                  <a:pt x="454" y="629"/>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p:txBody>
          <a:bodyPr/>
          <a:lstStyle/>
          <a:p>
            <a:pPr algn="l"/>
            <a:r>
              <a:rPr lang="en-US"/>
              <a:t>CRICOS code 00025B</a:t>
            </a:r>
            <a:endParaRPr lang="en-AU" dirty="0"/>
          </a:p>
        </p:txBody>
      </p:sp>
      <p:sp>
        <p:nvSpPr>
          <p:cNvPr id="9" name="Rectangle 8">
            <a:extLst>
              <a:ext uri="{FF2B5EF4-FFF2-40B4-BE49-F238E27FC236}">
                <a16:creationId xmlns:a16="http://schemas.microsoft.com/office/drawing/2014/main" id="{35F1548D-4CF2-410E-9EAF-5FFD92B8BD25}"/>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4FFD650-D01F-491D-B510-1C0C7A868A64}"/>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E6DFCBBC-8906-4BED-9DB4-F37D43569C83}"/>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18059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099776" y="619522"/>
            <a:ext cx="6096132" cy="62383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095" h="5597085">
                <a:moveTo>
                  <a:pt x="454" y="4333"/>
                </a:moveTo>
                <a:lnTo>
                  <a:pt x="4070582" y="0"/>
                </a:lnTo>
                <a:cubicBezTo>
                  <a:pt x="4072539" y="1865237"/>
                  <a:pt x="4068136" y="3729906"/>
                  <a:pt x="4070093" y="5595143"/>
                </a:cubicBezTo>
                <a:lnTo>
                  <a:pt x="1718207" y="5597085"/>
                </a:lnTo>
                <a:cubicBezTo>
                  <a:pt x="689093" y="5286953"/>
                  <a:pt x="-8821" y="4002321"/>
                  <a:pt x="1791" y="3148650"/>
                </a:cubicBezTo>
                <a:cubicBezTo>
                  <a:pt x="3783" y="1945387"/>
                  <a:pt x="-1538" y="1207596"/>
                  <a:pt x="454" y="433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520858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p:txBody>
          <a:bodyPr/>
          <a:lstStyle/>
          <a:p>
            <a:pPr algn="l"/>
            <a:r>
              <a:rPr lang="en-US"/>
              <a:t>CRICOS code 00025B</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9ED1E0F1-AFFA-42EB-BA75-DA2D4500467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9BE6FC7D-C34E-46C7-8941-E28D2138AB4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3" name="Title 1">
            <a:extLst>
              <a:ext uri="{FF2B5EF4-FFF2-40B4-BE49-F238E27FC236}">
                <a16:creationId xmlns:a16="http://schemas.microsoft.com/office/drawing/2014/main" id="{080EDC1B-18C6-4124-ACB9-D441CF15FE5D}"/>
              </a:ext>
            </a:extLst>
          </p:cNvPr>
          <p:cNvSpPr>
            <a:spLocks noGrp="1"/>
          </p:cNvSpPr>
          <p:nvPr>
            <p:ph type="title"/>
          </p:nvPr>
        </p:nvSpPr>
        <p:spPr>
          <a:xfrm>
            <a:off x="695326" y="1052736"/>
            <a:ext cx="5208587" cy="468000"/>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3849677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27980" y="619866"/>
            <a:ext cx="4065161" cy="623997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779" h="5598562">
                <a:moveTo>
                  <a:pt x="454" y="7751"/>
                </a:moveTo>
                <a:lnTo>
                  <a:pt x="2714233" y="0"/>
                </a:lnTo>
                <a:cubicBezTo>
                  <a:pt x="2716190" y="1865237"/>
                  <a:pt x="2712113" y="3733325"/>
                  <a:pt x="2714070" y="5598562"/>
                </a:cubicBezTo>
                <a:lnTo>
                  <a:pt x="1718207" y="5594806"/>
                </a:lnTo>
                <a:cubicBezTo>
                  <a:pt x="689093" y="5284674"/>
                  <a:pt x="-8821" y="4000042"/>
                  <a:pt x="1791" y="3146371"/>
                </a:cubicBezTo>
                <a:cubicBezTo>
                  <a:pt x="3783" y="1943108"/>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7089890" cy="4608515"/>
          </a:xfrm>
          <a:prstGeom prst="rect">
            <a:avLst/>
          </a:prstGeom>
        </p:spPr>
        <p:txBody>
          <a:bodyPr/>
          <a:lstStyle>
            <a:lvl1pPr>
              <a:lnSpc>
                <a:spcPct val="100000"/>
              </a:lnSpc>
              <a:defRPr lang="en-US" dirty="0" smtClean="0"/>
            </a:lvl1pPr>
            <a:lvl2pPr>
              <a:defRPr lang="en-US" dirty="0" smtClean="0"/>
            </a:lvl2pPr>
            <a:lvl3pPr>
              <a:defRPr lang="en-US" dirty="0" smtClean="0"/>
            </a:lvl3pPr>
            <a:lvl4pPr>
              <a:defRPr lang="en-US" dirty="0" smtClean="0"/>
            </a:lvl4pPr>
            <a:lvl5pPr>
              <a:spcAft>
                <a:spcPts val="600"/>
              </a:spcAft>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p:txBody>
          <a:bodyPr/>
          <a:lstStyle/>
          <a:p>
            <a:pPr algn="l"/>
            <a:r>
              <a:rPr lang="en-US"/>
              <a:t>CRICOS code 00025B</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FE2A31D-86B6-46B8-BB44-FE4A0151AFEC}"/>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9DB1757-F26E-4E87-887C-D21CB8F0D41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322A0C3-D06A-4B53-BF2D-7247BE3F1E44}"/>
              </a:ext>
            </a:extLst>
          </p:cNvPr>
          <p:cNvSpPr>
            <a:spLocks noGrp="1"/>
          </p:cNvSpPr>
          <p:nvPr>
            <p:ph type="title"/>
          </p:nvPr>
        </p:nvSpPr>
        <p:spPr>
          <a:xfrm>
            <a:off x="695326" y="1052736"/>
            <a:ext cx="7089890" cy="469056"/>
          </a:xfrm>
        </p:spPr>
        <p:txBody>
          <a:bodyPr/>
          <a:lstStyle/>
          <a:p>
            <a:r>
              <a:rPr lang="en-US"/>
              <a:t>Click to edit Master title style</a:t>
            </a:r>
            <a:endParaRPr lang="en-AU" dirty="0"/>
          </a:p>
        </p:txBody>
      </p:sp>
    </p:spTree>
    <p:extLst>
      <p:ext uri="{BB962C8B-B14F-4D97-AF65-F5344CB8AC3E}">
        <p14:creationId xmlns:p14="http://schemas.microsoft.com/office/powerpoint/2010/main" val="24313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hasCustomPrompt="1"/>
          </p:nvPr>
        </p:nvSpPr>
        <p:spPr>
          <a:xfrm>
            <a:off x="695325" y="1143405"/>
            <a:ext cx="107382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8" y="2553954"/>
            <a:ext cx="10747200" cy="2675249"/>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570549AC-72A0-49C7-B98A-4959B5690850}"/>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175575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9550" y="-3115"/>
            <a:ext cx="7782449"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dirty="0"/>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p:txBody>
          <a:bodyPr/>
          <a:lstStyle/>
          <a:p>
            <a:pPr algn="l"/>
            <a:r>
              <a:rPr lang="en-US"/>
              <a:t>CRICOS code 00025B</a:t>
            </a:r>
            <a:endParaRPr lang="en-AU" dirty="0"/>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11" name="Title 1">
            <a:extLst>
              <a:ext uri="{FF2B5EF4-FFF2-40B4-BE49-F238E27FC236}">
                <a16:creationId xmlns:a16="http://schemas.microsoft.com/office/drawing/2014/main" id="{7F45073E-2992-405B-AB05-A3E6ADD2877C}"/>
              </a:ext>
            </a:extLst>
          </p:cNvPr>
          <p:cNvSpPr>
            <a:spLocks noGrp="1"/>
          </p:cNvSpPr>
          <p:nvPr>
            <p:ph type="title"/>
          </p:nvPr>
        </p:nvSpPr>
        <p:spPr>
          <a:xfrm>
            <a:off x="695326" y="1052736"/>
            <a:ext cx="3384549" cy="1008112"/>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426045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102278" y="-2778"/>
            <a:ext cx="6093632" cy="68606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454 w 4070093"/>
              <a:gd name="connsiteY0" fmla="*/ 562667 h 6155419"/>
              <a:gd name="connsiteX1" fmla="*/ 4062101 w 4070093"/>
              <a:gd name="connsiteY1" fmla="*/ 0 h 6155419"/>
              <a:gd name="connsiteX2" fmla="*/ 4070093 w 4070093"/>
              <a:gd name="connsiteY2" fmla="*/ 6153477 h 6155419"/>
              <a:gd name="connsiteX3" fmla="*/ 1718207 w 4070093"/>
              <a:gd name="connsiteY3" fmla="*/ 6155419 h 6155419"/>
              <a:gd name="connsiteX4" fmla="*/ 1791 w 4070093"/>
              <a:gd name="connsiteY4" fmla="*/ 3706984 h 6155419"/>
              <a:gd name="connsiteX5" fmla="*/ 454 w 4070093"/>
              <a:gd name="connsiteY5" fmla="*/ 562667 h 6155419"/>
              <a:gd name="connsiteX0" fmla="*/ 7264 w 4068422"/>
              <a:gd name="connsiteY0" fmla="*/ 15728 h 6155419"/>
              <a:gd name="connsiteX1" fmla="*/ 4060430 w 4068422"/>
              <a:gd name="connsiteY1" fmla="*/ 0 h 6155419"/>
              <a:gd name="connsiteX2" fmla="*/ 4068422 w 4068422"/>
              <a:gd name="connsiteY2" fmla="*/ 6153477 h 6155419"/>
              <a:gd name="connsiteX3" fmla="*/ 1716536 w 4068422"/>
              <a:gd name="connsiteY3" fmla="*/ 6155419 h 6155419"/>
              <a:gd name="connsiteX4" fmla="*/ 120 w 4068422"/>
              <a:gd name="connsiteY4" fmla="*/ 3706984 h 6155419"/>
              <a:gd name="connsiteX5" fmla="*/ 7264 w 4068422"/>
              <a:gd name="connsiteY5" fmla="*/ 15728 h 6155419"/>
              <a:gd name="connsiteX0" fmla="*/ 7264 w 4069425"/>
              <a:gd name="connsiteY0" fmla="*/ 15728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7264 w 4069425"/>
              <a:gd name="connsiteY5" fmla="*/ 15728 h 6155419"/>
              <a:gd name="connsiteX0" fmla="*/ 3023 w 4069425"/>
              <a:gd name="connsiteY0" fmla="*/ 4334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3023 w 4069425"/>
              <a:gd name="connsiteY5" fmla="*/ 4334 h 615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425" h="6155419">
                <a:moveTo>
                  <a:pt x="3023" y="4334"/>
                </a:moveTo>
                <a:lnTo>
                  <a:pt x="4068912" y="0"/>
                </a:lnTo>
                <a:cubicBezTo>
                  <a:pt x="4070869" y="1865237"/>
                  <a:pt x="4066465" y="4288240"/>
                  <a:pt x="4068422" y="6153477"/>
                </a:cubicBezTo>
                <a:lnTo>
                  <a:pt x="1716536" y="6155419"/>
                </a:lnTo>
                <a:cubicBezTo>
                  <a:pt x="687422" y="5845287"/>
                  <a:pt x="-10492" y="4560655"/>
                  <a:pt x="120" y="3706984"/>
                </a:cubicBezTo>
                <a:cubicBezTo>
                  <a:pt x="2112" y="2503721"/>
                  <a:pt x="1031" y="1207597"/>
                  <a:pt x="3023" y="4334"/>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p:txBody>
          <a:bodyPr/>
          <a:lstStyle/>
          <a:p>
            <a:pPr algn="l"/>
            <a:r>
              <a:rPr lang="en-US"/>
              <a:t>CRICOS code 00025B</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D06BD81E-48A0-488B-B875-7D993A64CC4D}"/>
              </a:ext>
            </a:extLst>
          </p:cNvPr>
          <p:cNvSpPr>
            <a:spLocks noGrp="1"/>
          </p:cNvSpPr>
          <p:nvPr>
            <p:ph type="body" sz="quarter" idx="13"/>
          </p:nvPr>
        </p:nvSpPr>
        <p:spPr>
          <a:xfrm>
            <a:off x="695325" y="1700213"/>
            <a:ext cx="5208587"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13" name="Title 1">
            <a:extLst>
              <a:ext uri="{FF2B5EF4-FFF2-40B4-BE49-F238E27FC236}">
                <a16:creationId xmlns:a16="http://schemas.microsoft.com/office/drawing/2014/main" id="{407296C6-F9EC-4B3A-9119-76D6C67094A9}"/>
              </a:ext>
            </a:extLst>
          </p:cNvPr>
          <p:cNvSpPr>
            <a:spLocks noGrp="1"/>
          </p:cNvSpPr>
          <p:nvPr>
            <p:ph type="title"/>
          </p:nvPr>
        </p:nvSpPr>
        <p:spPr>
          <a:xfrm>
            <a:off x="695326" y="1052736"/>
            <a:ext cx="5208586" cy="468000"/>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33336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1" y="-8784"/>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p:txBody>
          <a:bodyPr/>
          <a:lstStyle>
            <a:lvl1pPr>
              <a:defRPr>
                <a:solidFill>
                  <a:schemeClr val="bg1"/>
                </a:solidFill>
              </a:defRPr>
            </a:lvl1pPr>
          </a:lstStyle>
          <a:p>
            <a:r>
              <a:rPr lang="en-US"/>
              <a:t>CRICOS code 00025B</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p:nvPr>
        </p:nvSpPr>
        <p:spPr>
          <a:xfrm>
            <a:off x="695325" y="1700213"/>
            <a:ext cx="7089891"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extBox 13">
            <a:extLst>
              <a:ext uri="{FF2B5EF4-FFF2-40B4-BE49-F238E27FC236}">
                <a16:creationId xmlns:a16="http://schemas.microsoft.com/office/drawing/2014/main" id="{5D34DE91-0A0E-4F2C-AE95-29A5EC069F9B}"/>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a:xfrm>
            <a:off x="695326" y="1052736"/>
            <a:ext cx="7096124" cy="469056"/>
          </a:xfrm>
        </p:spPr>
        <p:txBody>
          <a:bodyPr/>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777427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p:txBody>
          <a:bodyPr/>
          <a:lstStyle/>
          <a:p>
            <a:pPr algn="l"/>
            <a:r>
              <a:rPr lang="en-US"/>
              <a:t>CRICOS code 00025B</a:t>
            </a:r>
            <a:endParaRPr lang="en-AU" dirty="0"/>
          </a:p>
        </p:txBody>
      </p:sp>
      <p:sp>
        <p:nvSpPr>
          <p:cNvPr id="12" name="Text Placeholder 5">
            <a:extLst>
              <a:ext uri="{FF2B5EF4-FFF2-40B4-BE49-F238E27FC236}">
                <a16:creationId xmlns:a16="http://schemas.microsoft.com/office/drawing/2014/main" id="{DA8ABAA8-126B-459D-B960-B85E22F49DF4}"/>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304000"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304000"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4" name="Rectangle 13">
            <a:extLst>
              <a:ext uri="{FF2B5EF4-FFF2-40B4-BE49-F238E27FC236}">
                <a16:creationId xmlns:a16="http://schemas.microsoft.com/office/drawing/2014/main" id="{377D8A62-4A58-4C23-B0E5-AEF193611E4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EDEB74D7-CB6B-47FE-A2A8-7AE5F1DED986}"/>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5" name="Title 1">
            <a:extLst>
              <a:ext uri="{FF2B5EF4-FFF2-40B4-BE49-F238E27FC236}">
                <a16:creationId xmlns:a16="http://schemas.microsoft.com/office/drawing/2014/main" id="{E061BA70-9BEA-4AF5-8B24-03EBB3F28710}"/>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Tree>
    <p:extLst>
      <p:ext uri="{BB962C8B-B14F-4D97-AF65-F5344CB8AC3E}">
        <p14:creationId xmlns:p14="http://schemas.microsoft.com/office/powerpoint/2010/main" val="2373846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446253"/>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p:txBody>
          <a:bodyPr/>
          <a:lstStyle/>
          <a:p>
            <a:pPr algn="l"/>
            <a:r>
              <a:rPr lang="en-US"/>
              <a:t>CRICOS code 00025B</a:t>
            </a:r>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Rectangle 13">
            <a:extLst>
              <a:ext uri="{FF2B5EF4-FFF2-40B4-BE49-F238E27FC236}">
                <a16:creationId xmlns:a16="http://schemas.microsoft.com/office/drawing/2014/main" id="{2DC1E423-DB93-432A-8BB7-4B2613DBF942}"/>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7E590DBB-90A7-43BF-BDD1-CF1C6212FAF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1602555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1691720"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19668"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p:txBody>
          <a:bodyPr/>
          <a:lstStyle/>
          <a:p>
            <a:pPr algn="l"/>
            <a:r>
              <a:rPr lang="en-US"/>
              <a:t>CRICOS code 00025B</a:t>
            </a:r>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Picture Placeholder 8">
            <a:extLst>
              <a:ext uri="{FF2B5EF4-FFF2-40B4-BE49-F238E27FC236}">
                <a16:creationId xmlns:a16="http://schemas.microsoft.com/office/drawing/2014/main" id="{49164FB8-D4B8-4D90-B308-464FB278E97B}"/>
              </a:ext>
            </a:extLst>
          </p:cNvPr>
          <p:cNvSpPr>
            <a:spLocks noGrp="1"/>
          </p:cNvSpPr>
          <p:nvPr>
            <p:ph type="pic" sz="quarter" idx="23" hasCustomPrompt="1"/>
          </p:nvPr>
        </p:nvSpPr>
        <p:spPr>
          <a:xfrm>
            <a:off x="5376051"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9" name="Text Placeholder 14">
            <a:extLst>
              <a:ext uri="{FF2B5EF4-FFF2-40B4-BE49-F238E27FC236}">
                <a16:creationId xmlns:a16="http://schemas.microsoft.com/office/drawing/2014/main" id="{4ADAC2D7-6D0E-46B8-9F7A-B4DB99B8900F}"/>
              </a:ext>
            </a:extLst>
          </p:cNvPr>
          <p:cNvSpPr>
            <a:spLocks noGrp="1"/>
          </p:cNvSpPr>
          <p:nvPr>
            <p:ph type="body" sz="quarter" idx="25"/>
          </p:nvPr>
        </p:nvSpPr>
        <p:spPr>
          <a:xfrm>
            <a:off x="4403999"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1" name="Picture Placeholder 8">
            <a:extLst>
              <a:ext uri="{FF2B5EF4-FFF2-40B4-BE49-F238E27FC236}">
                <a16:creationId xmlns:a16="http://schemas.microsoft.com/office/drawing/2014/main" id="{EFE4D8B1-EBB1-4B03-B440-81D22A8A0339}"/>
              </a:ext>
            </a:extLst>
          </p:cNvPr>
          <p:cNvSpPr>
            <a:spLocks noGrp="1"/>
          </p:cNvSpPr>
          <p:nvPr>
            <p:ph type="pic" sz="quarter" idx="26" hasCustomPrompt="1"/>
          </p:nvPr>
        </p:nvSpPr>
        <p:spPr>
          <a:xfrm>
            <a:off x="9063158" y="1700907"/>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2" name="Text Placeholder 14">
            <a:extLst>
              <a:ext uri="{FF2B5EF4-FFF2-40B4-BE49-F238E27FC236}">
                <a16:creationId xmlns:a16="http://schemas.microsoft.com/office/drawing/2014/main" id="{9FADD90A-0B64-4F90-9B57-FE13E0FCA228}"/>
              </a:ext>
            </a:extLst>
          </p:cNvPr>
          <p:cNvSpPr>
            <a:spLocks noGrp="1"/>
          </p:cNvSpPr>
          <p:nvPr>
            <p:ph type="body" sz="quarter" idx="27" hasCustomPrompt="1"/>
          </p:nvPr>
        </p:nvSpPr>
        <p:spPr>
          <a:xfrm>
            <a:off x="8091106" y="2997051"/>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3" name="Text Placeholder 14">
            <a:extLst>
              <a:ext uri="{FF2B5EF4-FFF2-40B4-BE49-F238E27FC236}">
                <a16:creationId xmlns:a16="http://schemas.microsoft.com/office/drawing/2014/main" id="{ABE4C7F0-C749-4520-AA04-DB6CA99155AA}"/>
              </a:ext>
            </a:extLst>
          </p:cNvPr>
          <p:cNvSpPr>
            <a:spLocks noGrp="1"/>
          </p:cNvSpPr>
          <p:nvPr>
            <p:ph type="body" sz="quarter" idx="28"/>
          </p:nvPr>
        </p:nvSpPr>
        <p:spPr>
          <a:xfrm>
            <a:off x="8091106" y="3271189"/>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4" name="Picture Placeholder 8">
            <a:extLst>
              <a:ext uri="{FF2B5EF4-FFF2-40B4-BE49-F238E27FC236}">
                <a16:creationId xmlns:a16="http://schemas.microsoft.com/office/drawing/2014/main" id="{10240862-4D4B-4BB9-8F4B-AA856CD17F50}"/>
              </a:ext>
            </a:extLst>
          </p:cNvPr>
          <p:cNvSpPr>
            <a:spLocks noGrp="1"/>
          </p:cNvSpPr>
          <p:nvPr>
            <p:ph type="pic" sz="quarter" idx="29" hasCustomPrompt="1"/>
          </p:nvPr>
        </p:nvSpPr>
        <p:spPr>
          <a:xfrm>
            <a:off x="1691720"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6" name="Text Placeholder 14">
            <a:extLst>
              <a:ext uri="{FF2B5EF4-FFF2-40B4-BE49-F238E27FC236}">
                <a16:creationId xmlns:a16="http://schemas.microsoft.com/office/drawing/2014/main" id="{2477189D-83D5-4749-BD7C-CADC0D1471D9}"/>
              </a:ext>
            </a:extLst>
          </p:cNvPr>
          <p:cNvSpPr>
            <a:spLocks noGrp="1"/>
          </p:cNvSpPr>
          <p:nvPr>
            <p:ph type="body" sz="quarter" idx="31"/>
          </p:nvPr>
        </p:nvSpPr>
        <p:spPr>
          <a:xfrm>
            <a:off x="719668"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7" name="Picture Placeholder 8">
            <a:extLst>
              <a:ext uri="{FF2B5EF4-FFF2-40B4-BE49-F238E27FC236}">
                <a16:creationId xmlns:a16="http://schemas.microsoft.com/office/drawing/2014/main" id="{6618C35F-5F01-46A6-BF04-0CA9BDBAAB65}"/>
              </a:ext>
            </a:extLst>
          </p:cNvPr>
          <p:cNvSpPr>
            <a:spLocks noGrp="1"/>
          </p:cNvSpPr>
          <p:nvPr>
            <p:ph type="pic" sz="quarter" idx="32" hasCustomPrompt="1"/>
          </p:nvPr>
        </p:nvSpPr>
        <p:spPr>
          <a:xfrm>
            <a:off x="5376051"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9" name="Text Placeholder 14">
            <a:extLst>
              <a:ext uri="{FF2B5EF4-FFF2-40B4-BE49-F238E27FC236}">
                <a16:creationId xmlns:a16="http://schemas.microsoft.com/office/drawing/2014/main" id="{AB7F5300-022A-4183-A132-AA8EB6534A61}"/>
              </a:ext>
            </a:extLst>
          </p:cNvPr>
          <p:cNvSpPr>
            <a:spLocks noGrp="1"/>
          </p:cNvSpPr>
          <p:nvPr>
            <p:ph type="body" sz="quarter" idx="34"/>
          </p:nvPr>
        </p:nvSpPr>
        <p:spPr>
          <a:xfrm>
            <a:off x="4403999"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0" name="Picture Placeholder 8">
            <a:extLst>
              <a:ext uri="{FF2B5EF4-FFF2-40B4-BE49-F238E27FC236}">
                <a16:creationId xmlns:a16="http://schemas.microsoft.com/office/drawing/2014/main" id="{CE2DF1AF-9EAD-40B3-B73C-07649220BF03}"/>
              </a:ext>
            </a:extLst>
          </p:cNvPr>
          <p:cNvSpPr>
            <a:spLocks noGrp="1"/>
          </p:cNvSpPr>
          <p:nvPr>
            <p:ph type="pic" sz="quarter" idx="35" hasCustomPrompt="1"/>
          </p:nvPr>
        </p:nvSpPr>
        <p:spPr>
          <a:xfrm>
            <a:off x="9063158" y="4077341"/>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2" name="Text Placeholder 14">
            <a:extLst>
              <a:ext uri="{FF2B5EF4-FFF2-40B4-BE49-F238E27FC236}">
                <a16:creationId xmlns:a16="http://schemas.microsoft.com/office/drawing/2014/main" id="{B722C2B9-2C83-4877-A90D-0CA01537B08C}"/>
              </a:ext>
            </a:extLst>
          </p:cNvPr>
          <p:cNvSpPr>
            <a:spLocks noGrp="1"/>
          </p:cNvSpPr>
          <p:nvPr>
            <p:ph type="body" sz="quarter" idx="37"/>
          </p:nvPr>
        </p:nvSpPr>
        <p:spPr>
          <a:xfrm>
            <a:off x="8091106" y="5647623"/>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3" name="Rectangle 32">
            <a:extLst>
              <a:ext uri="{FF2B5EF4-FFF2-40B4-BE49-F238E27FC236}">
                <a16:creationId xmlns:a16="http://schemas.microsoft.com/office/drawing/2014/main" id="{6FF019EB-FA99-486B-BA02-92BE7601299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35" name="Picture 34">
            <a:extLst>
              <a:ext uri="{FF2B5EF4-FFF2-40B4-BE49-F238E27FC236}">
                <a16:creationId xmlns:a16="http://schemas.microsoft.com/office/drawing/2014/main" id="{F1882F53-3639-4FFE-AFD1-5428267B6B9D}"/>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2695552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1917008"/>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p:txBody>
          <a:bodyPr/>
          <a:lstStyle/>
          <a:p>
            <a:pPr algn="l"/>
            <a:r>
              <a:rPr lang="en-US"/>
              <a:t>CRICOS code 00025B</a:t>
            </a:r>
            <a:endParaRPr lang="en-AU" dirty="0"/>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1917008"/>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1917008"/>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1917008"/>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5" name="Rectangle 44">
            <a:extLst>
              <a:ext uri="{FF2B5EF4-FFF2-40B4-BE49-F238E27FC236}">
                <a16:creationId xmlns:a16="http://schemas.microsoft.com/office/drawing/2014/main" id="{895140AB-DCE2-4DB2-81B5-60470D8E34C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21" name="Picture 20">
            <a:extLst>
              <a:ext uri="{FF2B5EF4-FFF2-40B4-BE49-F238E27FC236}">
                <a16:creationId xmlns:a16="http://schemas.microsoft.com/office/drawing/2014/main" id="{83BF142C-8B85-4BCA-8B54-67CC7F92FF4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2368918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5"/>
          </a:xfrm>
          <a:prstGeom prst="rect">
            <a:avLst/>
          </a:prstGeom>
          <a:solidFill>
            <a:schemeClr val="accent1"/>
          </a:solidFill>
        </p:spPr>
        <p:txBody>
          <a:bodyPr anchor="ctr">
            <a:normAutofit/>
          </a:bodyPr>
          <a:lstStyle>
            <a:lvl1pPr algn="ctr">
              <a:defRPr sz="1800">
                <a:solidFill>
                  <a:schemeClr val="bg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17F97712-4CC3-452D-A157-BEE84E80571D}"/>
              </a:ext>
            </a:extLst>
          </p:cNvPr>
          <p:cNvSpPr>
            <a:spLocks noGrp="1"/>
          </p:cNvSpPr>
          <p:nvPr>
            <p:ph type="body" sz="quarter" idx="15"/>
          </p:nvPr>
        </p:nvSpPr>
        <p:spPr>
          <a:xfrm>
            <a:off x="695326" y="1700213"/>
            <a:ext cx="519780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DF44E802-988F-4822-AAD4-8AB16076B2C0}"/>
              </a:ext>
            </a:extLst>
          </p:cNvPr>
          <p:cNvSpPr>
            <a:spLocks noGrp="1"/>
          </p:cNvSpPr>
          <p:nvPr>
            <p:ph type="dt" sz="half" idx="16"/>
          </p:nvPr>
        </p:nvSpPr>
        <p:spPr/>
        <p:txBody>
          <a:bodyPr/>
          <a:lstStyle/>
          <a:p>
            <a:pPr algn="l"/>
            <a:r>
              <a:rPr lang="en-US"/>
              <a:t>CRICOS code 00025B</a:t>
            </a:r>
            <a:endParaRPr lang="en-AU" dirty="0"/>
          </a:p>
        </p:txBody>
      </p:sp>
      <p:sp>
        <p:nvSpPr>
          <p:cNvPr id="11" name="Text Placeholder 5">
            <a:extLst>
              <a:ext uri="{FF2B5EF4-FFF2-40B4-BE49-F238E27FC236}">
                <a16:creationId xmlns:a16="http://schemas.microsoft.com/office/drawing/2014/main" id="{F5F6752E-685A-46CF-8D29-A5D4E0013D21}"/>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DD1DFD8-8A09-48BC-87A4-4F57F6D6FE1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976C9786-9794-4BE5-BBFE-4B339825F287}"/>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p:txBody>
          <a:bodyPr/>
          <a:lstStyle/>
          <a:p>
            <a:r>
              <a:rPr lang="en-US" dirty="0"/>
              <a:t>to edit Master title style</a:t>
            </a:r>
            <a:endParaRPr lang="en-AU" dirty="0"/>
          </a:p>
        </p:txBody>
      </p:sp>
    </p:spTree>
    <p:extLst>
      <p:ext uri="{BB962C8B-B14F-4D97-AF65-F5344CB8AC3E}">
        <p14:creationId xmlns:p14="http://schemas.microsoft.com/office/powerpoint/2010/main" val="2902461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2"/>
            <a:ext cx="5400673" cy="4608513"/>
          </a:xfrm>
          <a:prstGeom prst="rect">
            <a:avLst/>
          </a:prstGeom>
          <a:solidFill>
            <a:srgbClr val="962A8B"/>
          </a:solidFill>
        </p:spPr>
        <p:txBody>
          <a:bodyPr anchor="ctr">
            <a:normAutofit/>
          </a:bodyPr>
          <a:lstStyle>
            <a:lvl1pPr algn="ctr">
              <a:defRPr sz="1800">
                <a:solidFill>
                  <a:schemeClr val="bg1"/>
                </a:solidFill>
              </a:defRPr>
            </a:lvl1pPr>
          </a:lstStyle>
          <a:p>
            <a:pPr lvl="0"/>
            <a:r>
              <a:rPr lang="en-US"/>
              <a:t>Edit Master text styles</a:t>
            </a:r>
          </a:p>
        </p:txBody>
      </p:sp>
      <p:sp>
        <p:nvSpPr>
          <p:cNvPr id="8" name="Text Placeholder 5">
            <a:extLst>
              <a:ext uri="{FF2B5EF4-FFF2-40B4-BE49-F238E27FC236}">
                <a16:creationId xmlns:a16="http://schemas.microsoft.com/office/drawing/2014/main" id="{1500BB1C-3C6B-46AF-8AA4-A4BA72712C80}"/>
              </a:ext>
            </a:extLst>
          </p:cNvPr>
          <p:cNvSpPr>
            <a:spLocks noGrp="1"/>
          </p:cNvSpPr>
          <p:nvPr>
            <p:ph type="body" sz="quarter" idx="15"/>
          </p:nvPr>
        </p:nvSpPr>
        <p:spPr>
          <a:xfrm>
            <a:off x="694800" y="1700212"/>
            <a:ext cx="5209113" cy="4608516"/>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8574EA24-97F9-47A1-937E-B8E4F532769A}"/>
              </a:ext>
            </a:extLst>
          </p:cNvPr>
          <p:cNvSpPr>
            <a:spLocks noGrp="1"/>
          </p:cNvSpPr>
          <p:nvPr>
            <p:ph type="title"/>
          </p:nvPr>
        </p:nvSpPr>
        <p:spPr/>
        <p:txBody>
          <a:bodyPr/>
          <a:lstStyle/>
          <a:p>
            <a:r>
              <a:rPr lang="en-US"/>
              <a:t>Click to edit Master title style</a:t>
            </a:r>
            <a:endParaRPr lang="en-AU" dirty="0"/>
          </a:p>
        </p:txBody>
      </p:sp>
      <p:sp>
        <p:nvSpPr>
          <p:cNvPr id="9" name="Date Placeholder 8">
            <a:extLst>
              <a:ext uri="{FF2B5EF4-FFF2-40B4-BE49-F238E27FC236}">
                <a16:creationId xmlns:a16="http://schemas.microsoft.com/office/drawing/2014/main" id="{7E45B7E6-67E2-4417-B8C5-36EEB1A4FA61}"/>
              </a:ext>
            </a:extLst>
          </p:cNvPr>
          <p:cNvSpPr>
            <a:spLocks noGrp="1"/>
          </p:cNvSpPr>
          <p:nvPr>
            <p:ph type="dt" sz="half" idx="16"/>
          </p:nvPr>
        </p:nvSpPr>
        <p:spPr/>
        <p:txBody>
          <a:bodyPr/>
          <a:lstStyle/>
          <a:p>
            <a:pPr algn="l"/>
            <a:r>
              <a:rPr lang="en-US"/>
              <a:t>CRICOS code 00025B</a:t>
            </a:r>
            <a:endParaRPr lang="en-AU" dirty="0"/>
          </a:p>
        </p:txBody>
      </p:sp>
      <p:sp>
        <p:nvSpPr>
          <p:cNvPr id="10" name="Footer Placeholder 9">
            <a:extLst>
              <a:ext uri="{FF2B5EF4-FFF2-40B4-BE49-F238E27FC236}">
                <a16:creationId xmlns:a16="http://schemas.microsoft.com/office/drawing/2014/main" id="{356B92F1-D406-4B16-A1AC-4B90521D92A1}"/>
              </a:ext>
            </a:extLst>
          </p:cNvPr>
          <p:cNvSpPr>
            <a:spLocks noGrp="1"/>
          </p:cNvSpPr>
          <p:nvPr>
            <p:ph type="ftr" sz="quarter" idx="17"/>
          </p:nvPr>
        </p:nvSpPr>
        <p:spPr/>
        <p:txBody>
          <a:bodyPr/>
          <a:lstStyle/>
          <a:p>
            <a:r>
              <a:rPr lang="en-AU"/>
              <a:t>Presentation Title | Date</a:t>
            </a:r>
            <a:endParaRPr lang="en-AU" dirty="0"/>
          </a:p>
        </p:txBody>
      </p:sp>
      <p:sp>
        <p:nvSpPr>
          <p:cNvPr id="11" name="Slide Number Placeholder 10">
            <a:extLst>
              <a:ext uri="{FF2B5EF4-FFF2-40B4-BE49-F238E27FC236}">
                <a16:creationId xmlns:a16="http://schemas.microsoft.com/office/drawing/2014/main" id="{4EF75C0A-DA87-49E7-AF8C-E35E9D6CA405}"/>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13" name="Text Placeholder 5">
            <a:extLst>
              <a:ext uri="{FF2B5EF4-FFF2-40B4-BE49-F238E27FC236}">
                <a16:creationId xmlns:a16="http://schemas.microsoft.com/office/drawing/2014/main" id="{B11690AC-7C51-47ED-9DD6-4A98D2E79BBF}"/>
              </a:ext>
            </a:extLst>
          </p:cNvPr>
          <p:cNvSpPr>
            <a:spLocks noGrp="1"/>
          </p:cNvSpPr>
          <p:nvPr>
            <p:ph type="body" sz="quarter" idx="19"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F2CACF9F-55D3-4152-BDFF-84674C07B2B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3574170D-AC78-463A-B8E0-8E87954EAB8D}"/>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3989921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3" y="1700213"/>
            <a:ext cx="5400672" cy="4608515"/>
          </a:xfrm>
          <a:prstGeom prst="rect">
            <a:avLst/>
          </a:prstGeom>
          <a:solidFill>
            <a:srgbClr val="D7D1CC"/>
          </a:solidFill>
        </p:spPr>
        <p:txBody>
          <a:bodyPr anchor="ctr">
            <a:normAutofit/>
          </a:bodyPr>
          <a:lstStyle>
            <a:lvl1pPr algn="ctr">
              <a:defRPr sz="1800">
                <a:solidFill>
                  <a:schemeClr val="tx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643BCE34-49B7-4BA0-8263-6432C37E47F9}"/>
              </a:ext>
            </a:extLst>
          </p:cNvPr>
          <p:cNvSpPr>
            <a:spLocks noGrp="1"/>
          </p:cNvSpPr>
          <p:nvPr>
            <p:ph type="body" sz="quarter" idx="15"/>
          </p:nvPr>
        </p:nvSpPr>
        <p:spPr>
          <a:xfrm>
            <a:off x="694800" y="1700213"/>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Date Placeholder 1">
            <a:extLst>
              <a:ext uri="{FF2B5EF4-FFF2-40B4-BE49-F238E27FC236}">
                <a16:creationId xmlns:a16="http://schemas.microsoft.com/office/drawing/2014/main" id="{DA8FA6D2-EF83-4585-B84E-EC3FACE3286F}"/>
              </a:ext>
            </a:extLst>
          </p:cNvPr>
          <p:cNvSpPr>
            <a:spLocks noGrp="1"/>
          </p:cNvSpPr>
          <p:nvPr>
            <p:ph type="dt" sz="half" idx="16"/>
          </p:nvPr>
        </p:nvSpPr>
        <p:spPr/>
        <p:txBody>
          <a:bodyPr/>
          <a:lstStyle/>
          <a:p>
            <a:pPr algn="l"/>
            <a:r>
              <a:rPr lang="en-US"/>
              <a:t>CRICOS code 00025B</a:t>
            </a:r>
            <a:endParaRPr lang="en-AU" dirty="0"/>
          </a:p>
        </p:txBody>
      </p:sp>
      <p:sp>
        <p:nvSpPr>
          <p:cNvPr id="5" name="Title 4">
            <a:extLst>
              <a:ext uri="{FF2B5EF4-FFF2-40B4-BE49-F238E27FC236}">
                <a16:creationId xmlns:a16="http://schemas.microsoft.com/office/drawing/2014/main" id="{5045A20B-3961-4824-8B5F-429563405594}"/>
              </a:ext>
            </a:extLst>
          </p:cNvPr>
          <p:cNvSpPr>
            <a:spLocks noGrp="1"/>
          </p:cNvSpPr>
          <p:nvPr>
            <p:ph type="title"/>
          </p:nvPr>
        </p:nvSpPr>
        <p:spPr/>
        <p:txBody>
          <a:bodyPr/>
          <a:lstStyle/>
          <a:p>
            <a:r>
              <a:rPr lang="en-US"/>
              <a:t>Click to edit Master title style</a:t>
            </a:r>
            <a:endParaRPr lang="en-AU" dirty="0"/>
          </a:p>
        </p:txBody>
      </p:sp>
      <p:sp>
        <p:nvSpPr>
          <p:cNvPr id="9" name="Text Placeholder 5">
            <a:extLst>
              <a:ext uri="{FF2B5EF4-FFF2-40B4-BE49-F238E27FC236}">
                <a16:creationId xmlns:a16="http://schemas.microsoft.com/office/drawing/2014/main" id="{DB36345A-6B2C-4967-909A-6BAA4D16DEDF}"/>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2DA7A291-5EAC-486D-928E-F46ED8B55AD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CD6EAF7D-7C9B-4789-AC1C-A7AF349D1D21}"/>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957599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1143405"/>
            <a:ext cx="107286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06" y="2553954"/>
            <a:ext cx="10737592" cy="2675249"/>
          </a:xfrm>
          <a:prstGeom prst="rect">
            <a:avLst/>
          </a:prstGeom>
          <a:noFill/>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3" name="Rectangle 2">
            <a:extLst>
              <a:ext uri="{FF2B5EF4-FFF2-40B4-BE49-F238E27FC236}">
                <a16:creationId xmlns:a16="http://schemas.microsoft.com/office/drawing/2014/main" id="{19933EA7-FE92-4C6D-8733-61E671888999}"/>
              </a:ext>
            </a:extLst>
          </p:cNvPr>
          <p:cNvSpPr/>
          <p:nvPr userDrawn="1"/>
        </p:nvSpPr>
        <p:spPr>
          <a:xfrm>
            <a:off x="2" y="0"/>
            <a:ext cx="12191999" cy="9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6" name="Picture 15">
            <a:extLst>
              <a:ext uri="{FF2B5EF4-FFF2-40B4-BE49-F238E27FC236}">
                <a16:creationId xmlns:a16="http://schemas.microsoft.com/office/drawing/2014/main" id="{D93FA41E-EFD5-45E8-BE8D-8CAB28F4BDD2}"/>
              </a:ext>
            </a:extLst>
          </p:cNvPr>
          <p:cNvPicPr>
            <a:picLocks noChangeAspect="1"/>
          </p:cNvPicPr>
          <p:nvPr userDrawn="1"/>
        </p:nvPicPr>
        <p:blipFill>
          <a:blip r:embed="rId3"/>
          <a:stretch>
            <a:fillRect/>
          </a:stretch>
        </p:blipFill>
        <p:spPr>
          <a:xfrm>
            <a:off x="704849" y="234886"/>
            <a:ext cx="2988000" cy="452585"/>
          </a:xfrm>
          <a:prstGeom prst="rect">
            <a:avLst/>
          </a:prstGeom>
        </p:spPr>
      </p:pic>
      <p:sp>
        <p:nvSpPr>
          <p:cNvPr id="5" name="TextBox 4">
            <a:extLst>
              <a:ext uri="{FF2B5EF4-FFF2-40B4-BE49-F238E27FC236}">
                <a16:creationId xmlns:a16="http://schemas.microsoft.com/office/drawing/2014/main" id="{FDDADB43-ED09-48C5-A41D-5E4BDF72C85E}"/>
              </a:ext>
            </a:extLst>
          </p:cNvPr>
          <p:cNvSpPr txBox="1"/>
          <p:nvPr userDrawn="1"/>
        </p:nvSpPr>
        <p:spPr>
          <a:xfrm>
            <a:off x="1" y="-1586050"/>
            <a:ext cx="7632171" cy="1384995"/>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image </a:t>
            </a:r>
            <a:br>
              <a:rPr lang="en-AU" sz="1400" dirty="0">
                <a:solidFill>
                  <a:schemeClr val="bg1"/>
                </a:solidFill>
              </a:rPr>
            </a:br>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‘Picture’ is already selected</a:t>
            </a:r>
          </a:p>
          <a:p>
            <a:r>
              <a:rPr lang="en-US" sz="1400" dirty="0">
                <a:solidFill>
                  <a:schemeClr val="bg1"/>
                </a:solidFill>
              </a:rPr>
              <a:t>Go to the ‘File’ button and select another image</a:t>
            </a:r>
          </a:p>
          <a:p>
            <a:r>
              <a:rPr lang="en-US" sz="1400" dirty="0">
                <a:solidFill>
                  <a:schemeClr val="bg1"/>
                </a:solidFill>
              </a:rPr>
              <a:t>Change text </a:t>
            </a:r>
            <a:r>
              <a:rPr lang="en-US" sz="1400" dirty="0" err="1">
                <a:solidFill>
                  <a:schemeClr val="bg1"/>
                </a:solidFill>
              </a:rPr>
              <a:t>colour</a:t>
            </a:r>
            <a:r>
              <a:rPr lang="en-US" sz="1400" dirty="0">
                <a:solidFill>
                  <a:schemeClr val="bg1"/>
                </a:solidFill>
              </a:rPr>
              <a:t> as necessary to suit the image</a:t>
            </a:r>
            <a:endParaRPr lang="en-AU" sz="1400" dirty="0">
              <a:solidFill>
                <a:schemeClr val="bg1"/>
              </a:solidFill>
            </a:endParaRPr>
          </a:p>
        </p:txBody>
      </p:sp>
      <p:sp>
        <p:nvSpPr>
          <p:cNvPr id="11" name="Right Triangle 3">
            <a:extLst>
              <a:ext uri="{FF2B5EF4-FFF2-40B4-BE49-F238E27FC236}">
                <a16:creationId xmlns:a16="http://schemas.microsoft.com/office/drawing/2014/main" id="{5A5C0481-15B5-4619-B80D-C8C9ABD7F904}"/>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Graphic 1">
            <a:extLst>
              <a:ext uri="{FF2B5EF4-FFF2-40B4-BE49-F238E27FC236}">
                <a16:creationId xmlns:a16="http://schemas.microsoft.com/office/drawing/2014/main" id="{84EF10FC-E046-43D3-9897-04BE4FF5A176}"/>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9678837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2"/>
          </a:xfrm>
          <a:prstGeom prst="rect">
            <a:avLst/>
          </a:prstGeom>
          <a:solidFill>
            <a:srgbClr val="999490"/>
          </a:solidFill>
        </p:spPr>
        <p:txBody>
          <a:bodyPr anchor="ctr">
            <a:normAutofit/>
          </a:bodyPr>
          <a:lstStyle>
            <a:lvl1pPr algn="ctr">
              <a:defRPr sz="1800">
                <a:solidFill>
                  <a:schemeClr val="bg1"/>
                </a:solidFill>
              </a:defRPr>
            </a:lvl1pPr>
          </a:lstStyle>
          <a:p>
            <a:pPr lvl="0"/>
            <a:r>
              <a:rPr lang="en-US"/>
              <a:t>Edit Master text styles</a:t>
            </a:r>
          </a:p>
        </p:txBody>
      </p:sp>
      <p:sp>
        <p:nvSpPr>
          <p:cNvPr id="9" name="Text Placeholder 5">
            <a:extLst>
              <a:ext uri="{FF2B5EF4-FFF2-40B4-BE49-F238E27FC236}">
                <a16:creationId xmlns:a16="http://schemas.microsoft.com/office/drawing/2014/main" id="{00D8A284-12F0-43E7-820E-1E72AC40E17F}"/>
              </a:ext>
            </a:extLst>
          </p:cNvPr>
          <p:cNvSpPr>
            <a:spLocks noGrp="1"/>
          </p:cNvSpPr>
          <p:nvPr>
            <p:ph type="body" sz="quarter" idx="15"/>
          </p:nvPr>
        </p:nvSpPr>
        <p:spPr>
          <a:xfrm>
            <a:off x="694800" y="1700212"/>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a:extLst>
              <a:ext uri="{FF2B5EF4-FFF2-40B4-BE49-F238E27FC236}">
                <a16:creationId xmlns:a16="http://schemas.microsoft.com/office/drawing/2014/main" id="{74C7241E-C81A-4E97-A038-49339AFE0279}"/>
              </a:ext>
            </a:extLst>
          </p:cNvPr>
          <p:cNvSpPr>
            <a:spLocks noGrp="1"/>
          </p:cNvSpPr>
          <p:nvPr>
            <p:ph type="dt" sz="half" idx="16"/>
          </p:nvPr>
        </p:nvSpPr>
        <p:spPr/>
        <p:txBody>
          <a:bodyPr/>
          <a:lstStyle/>
          <a:p>
            <a:pPr algn="l"/>
            <a:r>
              <a:rPr lang="en-US"/>
              <a:t>CRICOS code 00025B</a:t>
            </a:r>
            <a:endParaRPr lang="en-AU" dirty="0"/>
          </a:p>
        </p:txBody>
      </p:sp>
      <p:sp>
        <p:nvSpPr>
          <p:cNvPr id="6" name="Title 5">
            <a:extLst>
              <a:ext uri="{FF2B5EF4-FFF2-40B4-BE49-F238E27FC236}">
                <a16:creationId xmlns:a16="http://schemas.microsoft.com/office/drawing/2014/main" id="{F3255835-9B81-4FE6-A19A-BDEACE6D532E}"/>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FE5F36F7-9D4E-4EA5-882E-DEDD94B59C30}"/>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3000394-8C62-4535-AFCB-49065079CFAF}"/>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9739123-EB1E-4E5F-B70D-F7DEE2CEE7E1}"/>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50285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1700213"/>
            <a:ext cx="3384548" cy="4615710"/>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3" name="Footer Placeholder 2">
            <a:extLst>
              <a:ext uri="{FF2B5EF4-FFF2-40B4-BE49-F238E27FC236}">
                <a16:creationId xmlns:a16="http://schemas.microsoft.com/office/drawing/2014/main" id="{24210091-B817-4684-B184-7D4087D1A130}"/>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5" name="Date Placeholder 4">
            <a:extLst>
              <a:ext uri="{FF2B5EF4-FFF2-40B4-BE49-F238E27FC236}">
                <a16:creationId xmlns:a16="http://schemas.microsoft.com/office/drawing/2014/main" id="{2EFFA529-ABC2-48D5-B054-69D988F2D0EC}"/>
              </a:ext>
            </a:extLst>
          </p:cNvPr>
          <p:cNvSpPr>
            <a:spLocks noGrp="1"/>
          </p:cNvSpPr>
          <p:nvPr>
            <p:ph type="dt" sz="half" idx="17"/>
          </p:nvPr>
        </p:nvSpPr>
        <p:spPr/>
        <p:txBody>
          <a:bodyPr/>
          <a:lstStyle/>
          <a:p>
            <a:pPr algn="l"/>
            <a:r>
              <a:rPr lang="en-US"/>
              <a:t>CRICOS code 00025B</a:t>
            </a:r>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1700213"/>
            <a:ext cx="3384548" cy="4615710"/>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1692905"/>
            <a:ext cx="3384548" cy="4615710"/>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4" name="Rectangle 13">
            <a:extLst>
              <a:ext uri="{FF2B5EF4-FFF2-40B4-BE49-F238E27FC236}">
                <a16:creationId xmlns:a16="http://schemas.microsoft.com/office/drawing/2014/main" id="{1E1AC039-02E7-49D5-B557-F29BDF128A9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7AE48569-D32E-4698-B1DF-F6D3A1B423B0}"/>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4028239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06D0029-C709-49E4-ADBE-DE71FBF91E19}"/>
              </a:ext>
            </a:extLst>
          </p:cNvPr>
          <p:cNvSpPr>
            <a:spLocks noGrp="1"/>
          </p:cNvSpPr>
          <p:nvPr>
            <p:ph sz="quarter" idx="15"/>
          </p:nvPr>
        </p:nvSpPr>
        <p:spPr>
          <a:xfrm>
            <a:off x="694800" y="3593712"/>
            <a:ext cx="5198533" cy="271501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a16="http://schemas.microsoft.com/office/drawing/2014/main" id="{842AA681-0A5C-4843-AFF7-8900ED2A6D68}"/>
              </a:ext>
            </a:extLst>
          </p:cNvPr>
          <p:cNvSpPr>
            <a:spLocks noGrp="1"/>
          </p:cNvSpPr>
          <p:nvPr>
            <p:ph sz="quarter" idx="16" hasCustomPrompt="1"/>
          </p:nvPr>
        </p:nvSpPr>
        <p:spPr>
          <a:xfrm>
            <a:off x="6288618" y="2024810"/>
            <a:ext cx="5198400" cy="2427894"/>
          </a:xfrm>
          <a:prstGeom prst="rect">
            <a:avLst/>
          </a:prstGeom>
        </p:spPr>
        <p:txBody>
          <a:bodyPr/>
          <a:lstStyle>
            <a:lvl1pPr>
              <a:defRPr/>
            </a:lvl1pPr>
          </a:lstStyle>
          <a:p>
            <a:pPr lvl="0"/>
            <a:r>
              <a:rPr lang="en-US" dirty="0"/>
              <a:t> </a:t>
            </a:r>
            <a:endParaRPr lang="en-AU" dirty="0"/>
          </a:p>
        </p:txBody>
      </p:sp>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602158"/>
            <a:ext cx="5198533" cy="1700191"/>
          </a:xfrm>
          <a:prstGeom prst="rect">
            <a:avLst/>
          </a:prstGeo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0ABFF14A-9BDE-42F0-AA14-E13CCFE3E4FE}"/>
              </a:ext>
            </a:extLst>
          </p:cNvPr>
          <p:cNvSpPr>
            <a:spLocks noGrp="1"/>
          </p:cNvSpPr>
          <p:nvPr>
            <p:ph type="body" sz="quarter" idx="18"/>
          </p:nvPr>
        </p:nvSpPr>
        <p:spPr>
          <a:xfrm>
            <a:off x="694800" y="1700808"/>
            <a:ext cx="5198532" cy="1743450"/>
          </a:xfrm>
          <a:prstGeom prst="rect">
            <a:avLst/>
          </a:prstGeom>
        </p:spPr>
        <p:txBody>
          <a:bodyPr/>
          <a:lstStyle/>
          <a:p>
            <a:pPr lvl="0"/>
            <a:r>
              <a:rPr lang="en-US"/>
              <a:t>Edit Master text styles</a:t>
            </a:r>
          </a:p>
        </p:txBody>
      </p:sp>
      <p:sp>
        <p:nvSpPr>
          <p:cNvPr id="13" name="Content Placeholder 11">
            <a:extLst>
              <a:ext uri="{FF2B5EF4-FFF2-40B4-BE49-F238E27FC236}">
                <a16:creationId xmlns:a16="http://schemas.microsoft.com/office/drawing/2014/main" id="{47FC4A52-417F-4863-97DD-E656EA43AC92}"/>
              </a:ext>
            </a:extLst>
          </p:cNvPr>
          <p:cNvSpPr>
            <a:spLocks noGrp="1"/>
          </p:cNvSpPr>
          <p:nvPr>
            <p:ph sz="quarter" idx="19" hasCustomPrompt="1"/>
          </p:nvPr>
        </p:nvSpPr>
        <p:spPr>
          <a:xfrm>
            <a:off x="6288619" y="1700809"/>
            <a:ext cx="5198533" cy="324000"/>
          </a:xfrm>
          <a:prstGeom prst="rect">
            <a:avLst/>
          </a:prstGeom>
        </p:spPr>
        <p:txBody>
          <a:bodyPr>
            <a:normAutofit/>
          </a:bodyPr>
          <a:lstStyle>
            <a:lvl5pPr>
              <a:defRPr lang="en-AU" sz="2000" b="1" dirty="0"/>
            </a:lvl5pPr>
          </a:lstStyle>
          <a:p>
            <a:pPr lvl="4"/>
            <a:r>
              <a:rPr lang="en-US" dirty="0"/>
              <a:t>Fifth level</a:t>
            </a:r>
            <a:endParaRPr lang="en-AU" dirty="0"/>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dirty="0"/>
          </a:p>
        </p:txBody>
      </p:sp>
      <p:sp>
        <p:nvSpPr>
          <p:cNvPr id="2" name="Date Placeholder 1">
            <a:extLst>
              <a:ext uri="{FF2B5EF4-FFF2-40B4-BE49-F238E27FC236}">
                <a16:creationId xmlns:a16="http://schemas.microsoft.com/office/drawing/2014/main" id="{2D4702DF-17BD-46ED-A802-86B361F2E09F}"/>
              </a:ext>
            </a:extLst>
          </p:cNvPr>
          <p:cNvSpPr>
            <a:spLocks noGrp="1"/>
          </p:cNvSpPr>
          <p:nvPr>
            <p:ph type="dt" sz="half" idx="20"/>
          </p:nvPr>
        </p:nvSpPr>
        <p:spPr/>
        <p:txBody>
          <a:bodyPr/>
          <a:lstStyle/>
          <a:p>
            <a:pPr algn="l"/>
            <a:r>
              <a:rPr lang="en-US"/>
              <a:t>CRICOS code 00025B</a:t>
            </a:r>
            <a:endParaRPr lang="en-AU" dirty="0"/>
          </a:p>
        </p:txBody>
      </p:sp>
      <p:sp>
        <p:nvSpPr>
          <p:cNvPr id="3" name="Footer Placeholder 2">
            <a:extLst>
              <a:ext uri="{FF2B5EF4-FFF2-40B4-BE49-F238E27FC236}">
                <a16:creationId xmlns:a16="http://schemas.microsoft.com/office/drawing/2014/main" id="{A95DBF07-3CD1-4DDE-9A1A-D0E171973E18}"/>
              </a:ext>
            </a:extLst>
          </p:cNvPr>
          <p:cNvSpPr>
            <a:spLocks noGrp="1"/>
          </p:cNvSpPr>
          <p:nvPr>
            <p:ph type="ftr" sz="quarter" idx="21"/>
          </p:nvPr>
        </p:nvSpPr>
        <p:spPr/>
        <p:txBody>
          <a:body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1C4A7C89-2B79-461C-8BD1-C3E341EC7BC0}"/>
              </a:ext>
            </a:extLst>
          </p:cNvPr>
          <p:cNvSpPr>
            <a:spLocks noGrp="1"/>
          </p:cNvSpPr>
          <p:nvPr>
            <p:ph type="sldNum" sz="quarter" idx="22"/>
          </p:nvPr>
        </p:nvSpPr>
        <p:spPr/>
        <p:txBody>
          <a:bodyPr/>
          <a:lstStyle/>
          <a:p>
            <a:fld id="{E917DE0E-AFB1-41FD-BC35-27DB61CA125F}" type="slidenum">
              <a:rPr lang="en-AU" smtClean="0"/>
              <a:pPr/>
              <a:t>‹#›</a:t>
            </a:fld>
            <a:endParaRPr lang="en-AU" dirty="0"/>
          </a:p>
        </p:txBody>
      </p:sp>
      <p:sp>
        <p:nvSpPr>
          <p:cNvPr id="15" name="Text Placeholder 5">
            <a:extLst>
              <a:ext uri="{FF2B5EF4-FFF2-40B4-BE49-F238E27FC236}">
                <a16:creationId xmlns:a16="http://schemas.microsoft.com/office/drawing/2014/main" id="{14229EC4-696A-4791-8EB0-396DF61F7A28}"/>
              </a:ext>
            </a:extLst>
          </p:cNvPr>
          <p:cNvSpPr>
            <a:spLocks noGrp="1"/>
          </p:cNvSpPr>
          <p:nvPr>
            <p:ph type="body" sz="quarter" idx="23"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7" name="Rectangle 16">
            <a:extLst>
              <a:ext uri="{FF2B5EF4-FFF2-40B4-BE49-F238E27FC236}">
                <a16:creationId xmlns:a16="http://schemas.microsoft.com/office/drawing/2014/main" id="{FB3B4A2E-6294-4DC9-8779-3231A7E9B5C2}"/>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4BCAB502-16F2-4A19-97A1-C081D226597B}"/>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921181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BE9733-BF94-4100-BC67-F6D1B238A113}"/>
              </a:ext>
            </a:extLst>
          </p:cNvPr>
          <p:cNvSpPr>
            <a:spLocks noGrp="1"/>
          </p:cNvSpPr>
          <p:nvPr>
            <p:ph type="ftr" sz="quarter" idx="10"/>
          </p:nvPr>
        </p:nvSpPr>
        <p:spPr/>
        <p:txBody>
          <a:bodyPr/>
          <a:lstStyle>
            <a:lvl1pPr>
              <a:defRPr b="0"/>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F0CDDBB4-F82B-408D-A3AC-301DFBE50D71}"/>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2677684"/>
            <a:ext cx="5219998" cy="1615411"/>
          </a:xfrm>
          <a:prstGeom prst="rect">
            <a:avLst/>
          </a:prstGeom>
        </p:spPr>
        <p:txBody>
          <a:bodyPr/>
          <a:lstStyle/>
          <a:p>
            <a:pPr lvl="0"/>
            <a:r>
              <a:rPr lang="en-AU" dirty="0"/>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694142"/>
            <a:ext cx="5219996" cy="1615178"/>
          </a:xfrm>
          <a:prstGeom prst="rect">
            <a:avLst/>
          </a:prstGeom>
        </p:spPr>
        <p:txBody>
          <a:bodyPr/>
          <a:lstStyle>
            <a:lvl1pPr>
              <a:defRPr/>
            </a:lvl1pPr>
          </a:lstStyle>
          <a:p>
            <a:pPr lvl="0"/>
            <a:r>
              <a:rPr lang="en-US" dirty="0"/>
              <a:t> </a:t>
            </a:r>
            <a:endParaRPr lang="en-AU" dirty="0"/>
          </a:p>
        </p:txBody>
      </p:sp>
      <p:sp>
        <p:nvSpPr>
          <p:cNvPr id="12" name="Text Placeholder 5">
            <a:extLst>
              <a:ext uri="{FF2B5EF4-FFF2-40B4-BE49-F238E27FC236}">
                <a16:creationId xmlns:a16="http://schemas.microsoft.com/office/drawing/2014/main" id="{47EF0A71-527C-4177-BD73-0A32F4F3B7C2}"/>
              </a:ext>
            </a:extLst>
          </p:cNvPr>
          <p:cNvSpPr>
            <a:spLocks noGrp="1"/>
          </p:cNvSpPr>
          <p:nvPr>
            <p:ph type="body" sz="quarter" idx="25"/>
          </p:nvPr>
        </p:nvSpPr>
        <p:spPr>
          <a:xfrm>
            <a:off x="6286500" y="2279659"/>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401144"/>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279196"/>
            <a:ext cx="5183717" cy="2013899"/>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401144"/>
            <a:ext cx="5183717" cy="1908176"/>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E99A2EF0-E71D-47A8-8995-F59268EA0BBD}"/>
              </a:ext>
            </a:extLst>
          </p:cNvPr>
          <p:cNvSpPr>
            <a:spLocks noGrp="1"/>
          </p:cNvSpPr>
          <p:nvPr>
            <p:ph type="dt" sz="half" idx="30"/>
          </p:nvPr>
        </p:nvSpPr>
        <p:spPr/>
        <p:txBody>
          <a:bodyPr/>
          <a:lstStyle/>
          <a:p>
            <a:pPr algn="l"/>
            <a:r>
              <a:rPr lang="en-US"/>
              <a:t>CRICOS code 00025B</a:t>
            </a:r>
            <a:endParaRPr lang="en-AU" dirty="0"/>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dirty="0"/>
          </a:p>
        </p:txBody>
      </p:sp>
      <p:sp>
        <p:nvSpPr>
          <p:cNvPr id="16" name="Text Placeholder 5">
            <a:extLst>
              <a:ext uri="{FF2B5EF4-FFF2-40B4-BE49-F238E27FC236}">
                <a16:creationId xmlns:a16="http://schemas.microsoft.com/office/drawing/2014/main" id="{688F5021-D4C3-4888-A4D5-06E996CC213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5" name="Rectangle 14">
            <a:extLst>
              <a:ext uri="{FF2B5EF4-FFF2-40B4-BE49-F238E27FC236}">
                <a16:creationId xmlns:a16="http://schemas.microsoft.com/office/drawing/2014/main" id="{301F3FBD-B2FA-4ECC-94B3-AE0A46E7AD4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8" name="Picture 17">
            <a:extLst>
              <a:ext uri="{FF2B5EF4-FFF2-40B4-BE49-F238E27FC236}">
                <a16:creationId xmlns:a16="http://schemas.microsoft.com/office/drawing/2014/main" id="{B9D1DA3F-F774-45EB-B6E3-EB3EBFC56BF8}"/>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7" name="Text Placeholder 5">
            <a:extLst>
              <a:ext uri="{FF2B5EF4-FFF2-40B4-BE49-F238E27FC236}">
                <a16:creationId xmlns:a16="http://schemas.microsoft.com/office/drawing/2014/main" id="{59483DB6-35E8-41E9-930B-445C4EFE7A77}"/>
              </a:ext>
            </a:extLst>
          </p:cNvPr>
          <p:cNvSpPr>
            <a:spLocks noGrp="1"/>
          </p:cNvSpPr>
          <p:nvPr>
            <p:ph type="body" sz="quarter" idx="31"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Tree>
    <p:extLst>
      <p:ext uri="{BB962C8B-B14F-4D97-AF65-F5344CB8AC3E}">
        <p14:creationId xmlns:p14="http://schemas.microsoft.com/office/powerpoint/2010/main" val="1601581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dirty="0"/>
          </a:p>
        </p:txBody>
      </p:sp>
      <p:sp>
        <p:nvSpPr>
          <p:cNvPr id="5" name="Date Placeholder 4">
            <a:extLst>
              <a:ext uri="{FF2B5EF4-FFF2-40B4-BE49-F238E27FC236}">
                <a16:creationId xmlns:a16="http://schemas.microsoft.com/office/drawing/2014/main" id="{B4E54BAE-986D-4AFD-89E0-A19E4D265928}"/>
              </a:ext>
            </a:extLst>
          </p:cNvPr>
          <p:cNvSpPr>
            <a:spLocks noGrp="1"/>
          </p:cNvSpPr>
          <p:nvPr>
            <p:ph type="dt" sz="half" idx="16"/>
          </p:nvPr>
        </p:nvSpPr>
        <p:spPr/>
        <p:txBody>
          <a:bodyPr/>
          <a:lstStyle/>
          <a:p>
            <a:pPr algn="l"/>
            <a:r>
              <a:rPr lang="en-US"/>
              <a:t>CRICOS code 00025B</a:t>
            </a:r>
            <a:endParaRPr lang="en-AU" dirty="0"/>
          </a:p>
        </p:txBody>
      </p:sp>
      <p:sp>
        <p:nvSpPr>
          <p:cNvPr id="6" name="Footer Placeholder 5">
            <a:extLst>
              <a:ext uri="{FF2B5EF4-FFF2-40B4-BE49-F238E27FC236}">
                <a16:creationId xmlns:a16="http://schemas.microsoft.com/office/drawing/2014/main" id="{CBA1ABFD-9426-4AE2-BD85-21AAB157C5F4}"/>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43B82426-C548-4F44-88F3-0399BED6EABE}"/>
              </a:ext>
            </a:extLst>
          </p:cNvPr>
          <p:cNvSpPr>
            <a:spLocks noGrp="1"/>
          </p:cNvSpPr>
          <p:nvPr>
            <p:ph type="sldNum" sz="quarter" idx="18"/>
          </p:nvPr>
        </p:nvSpPr>
        <p:spPr/>
        <p:txBody>
          <a:bodyPr/>
          <a:lstStyle/>
          <a:p>
            <a:fld id="{E917DE0E-AFB1-41FD-BC35-27DB61CA125F}" type="slidenum">
              <a:rPr lang="en-AU" smtClean="0"/>
              <a:pPr/>
              <a:t>‹#›</a:t>
            </a:fld>
            <a:endParaRPr lang="en-AU" dirty="0"/>
          </a:p>
        </p:txBody>
      </p:sp>
      <p:sp>
        <p:nvSpPr>
          <p:cNvPr id="8" name="Text Placeholder 5">
            <a:extLst>
              <a:ext uri="{FF2B5EF4-FFF2-40B4-BE49-F238E27FC236}">
                <a16:creationId xmlns:a16="http://schemas.microsoft.com/office/drawing/2014/main" id="{3A7132BB-77E6-4CDB-BD22-890A94E03075}"/>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547FA311-E5C8-49FB-A70D-B5D69EF896F4}"/>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1" name="Picture 10">
            <a:extLst>
              <a:ext uri="{FF2B5EF4-FFF2-40B4-BE49-F238E27FC236}">
                <a16:creationId xmlns:a16="http://schemas.microsoft.com/office/drawing/2014/main" id="{577DAC2F-25B2-40B2-B3C3-AEDF3893C15B}"/>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980704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 name="Picture 3">
            <a:extLst>
              <a:ext uri="{FF2B5EF4-FFF2-40B4-BE49-F238E27FC236}">
                <a16:creationId xmlns:a16="http://schemas.microsoft.com/office/drawing/2014/main" id="{A4A50E81-A697-4D2A-9C73-3BBE321DFC06}"/>
              </a:ext>
            </a:extLst>
          </p:cNvPr>
          <p:cNvPicPr>
            <a:picLocks noChangeAspect="1"/>
          </p:cNvPicPr>
          <p:nvPr userDrawn="1"/>
        </p:nvPicPr>
        <p:blipFill rotWithShape="1">
          <a:blip r:embed="rId2"/>
          <a:srcRect r="42155"/>
          <a:stretch/>
        </p:blipFill>
        <p:spPr>
          <a:xfrm>
            <a:off x="10271272" y="152896"/>
            <a:ext cx="1237347" cy="324000"/>
          </a:xfrm>
          <a:prstGeom prst="rect">
            <a:avLst/>
          </a:prstGeom>
        </p:spPr>
      </p:pic>
    </p:spTree>
    <p:extLst>
      <p:ext uri="{BB962C8B-B14F-4D97-AF65-F5344CB8AC3E}">
        <p14:creationId xmlns:p14="http://schemas.microsoft.com/office/powerpoint/2010/main" val="233513934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BD1DEA-6C0B-48CD-8886-623BD6330C76}"/>
              </a:ext>
            </a:extLst>
          </p:cNvPr>
          <p:cNvSpPr/>
          <p:nvPr userDrawn="1"/>
        </p:nvSpPr>
        <p:spPr>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p:nvPr>
        </p:nvSpPr>
        <p:spPr>
          <a:xfrm>
            <a:off x="694800" y="1082188"/>
            <a:ext cx="10744005" cy="720081"/>
          </a:xfrm>
        </p:spPr>
        <p:txBody>
          <a:bodyPr anchor="b">
            <a:noAutofit/>
          </a:bodyPr>
          <a:lstStyle>
            <a:lvl1pPr>
              <a:lnSpc>
                <a:spcPts val="5040"/>
              </a:lnSpc>
              <a:defRPr sz="4200">
                <a:solidFill>
                  <a:schemeClr val="bg1"/>
                </a:solidFill>
              </a:defRPr>
            </a:lvl1pPr>
          </a:lstStyle>
          <a:p>
            <a:r>
              <a:rPr lang="en-US"/>
              <a:t>Click to edit Master title style</a:t>
            </a:r>
            <a:endParaRPr lang="en-AU" dirty="0"/>
          </a:p>
        </p:txBody>
      </p:sp>
      <p:sp>
        <p:nvSpPr>
          <p:cNvPr id="7" name="Text Placeholder 6"/>
          <p:cNvSpPr>
            <a:spLocks noGrp="1"/>
          </p:cNvSpPr>
          <p:nvPr>
            <p:ph type="body" sz="quarter" idx="10"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bg1"/>
                </a:solidFill>
              </a:defRPr>
            </a:lvl1pPr>
          </a:lstStyle>
          <a:p>
            <a:pPr lvl="0"/>
            <a:r>
              <a:rPr lang="en-US" dirty="0"/>
              <a:t>Click to edit </a:t>
            </a:r>
            <a:br>
              <a:rPr lang="en-US" dirty="0"/>
            </a:br>
            <a:r>
              <a:rPr lang="en-US" dirty="0"/>
              <a:t>Master text styles</a:t>
            </a:r>
          </a:p>
        </p:txBody>
      </p:sp>
      <p:sp>
        <p:nvSpPr>
          <p:cNvPr id="11" name="Text Placeholder 6">
            <a:extLst>
              <a:ext uri="{FF2B5EF4-FFF2-40B4-BE49-F238E27FC236}">
                <a16:creationId xmlns:a16="http://schemas.microsoft.com/office/drawing/2014/main" id="{0758AADB-42F9-44FF-A436-0031B6B2680A}"/>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9EB3BAB6-8B24-4F70-BDDC-75B91A4FB1D5}"/>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20" name="Right Triangle 3">
            <a:extLst>
              <a:ext uri="{FF2B5EF4-FFF2-40B4-BE49-F238E27FC236}">
                <a16:creationId xmlns:a16="http://schemas.microsoft.com/office/drawing/2014/main" id="{98BF4DE5-D126-4077-BBC8-5F3A09BC0E5C}"/>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ext Placeholder 6">
            <a:extLst>
              <a:ext uri="{FF2B5EF4-FFF2-40B4-BE49-F238E27FC236}">
                <a16:creationId xmlns:a16="http://schemas.microsoft.com/office/drawing/2014/main" id="{B8A2EB93-6CF0-469A-B44D-3B50AF0CEE6D}"/>
              </a:ext>
            </a:extLst>
          </p:cNvPr>
          <p:cNvSpPr>
            <a:spLocks noGrp="1"/>
          </p:cNvSpPr>
          <p:nvPr>
            <p:ph type="body" sz="quarter" idx="13"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6" name="Text Placeholder 6">
            <a:extLst>
              <a:ext uri="{FF2B5EF4-FFF2-40B4-BE49-F238E27FC236}">
                <a16:creationId xmlns:a16="http://schemas.microsoft.com/office/drawing/2014/main" id="{81CEC2A5-BF8B-405F-BFB8-A7AC93A346C2}"/>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191147DD-03AA-4BA3-AFAA-F070EDBA94F2}"/>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9" name="Graphic 1">
            <a:extLst>
              <a:ext uri="{FF2B5EF4-FFF2-40B4-BE49-F238E27FC236}">
                <a16:creationId xmlns:a16="http://schemas.microsoft.com/office/drawing/2014/main" id="{6B4A31B5-8366-4D72-B33B-C4528CEC8D4B}"/>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22" name="Picture 21">
            <a:extLst>
              <a:ext uri="{FF2B5EF4-FFF2-40B4-BE49-F238E27FC236}">
                <a16:creationId xmlns:a16="http://schemas.microsoft.com/office/drawing/2014/main" id="{B864D713-B046-4FE6-BDD7-EE4264F7C42D}"/>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05954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D9BE05-DABC-48CC-9999-1581840BE656}"/>
              </a:ext>
            </a:extLst>
          </p:cNvPr>
          <p:cNvSpPr/>
          <p:nvPr userDrawn="1"/>
        </p:nvSpPr>
        <p:spPr>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1" name="Text Placeholder 6">
            <a:extLst>
              <a:ext uri="{FF2B5EF4-FFF2-40B4-BE49-F238E27FC236}">
                <a16:creationId xmlns:a16="http://schemas.microsoft.com/office/drawing/2014/main" id="{F3CE2D37-876C-4C8F-A6C5-0AB063A0B4CD}"/>
              </a:ext>
            </a:extLst>
          </p:cNvPr>
          <p:cNvSpPr>
            <a:spLocks noGrp="1"/>
          </p:cNvSpPr>
          <p:nvPr>
            <p:ph type="body" sz="quarter" idx="13"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tx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36F77BFB-AD63-495E-A4EA-EE2AFB4F9E57}"/>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9" name="Text Placeholder 6">
            <a:extLst>
              <a:ext uri="{FF2B5EF4-FFF2-40B4-BE49-F238E27FC236}">
                <a16:creationId xmlns:a16="http://schemas.microsoft.com/office/drawing/2014/main" id="{9A941B40-7380-40DF-ADBB-0A6ED4F172FB}"/>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0" name="Text Placeholder 6">
            <a:extLst>
              <a:ext uri="{FF2B5EF4-FFF2-40B4-BE49-F238E27FC236}">
                <a16:creationId xmlns:a16="http://schemas.microsoft.com/office/drawing/2014/main" id="{402E3968-432E-4834-8F0D-CD2BC42D2E0B}"/>
              </a:ext>
            </a:extLst>
          </p:cNvPr>
          <p:cNvSpPr>
            <a:spLocks noGrp="1"/>
          </p:cNvSpPr>
          <p:nvPr>
            <p:ph type="body" sz="quarter" idx="17"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1" name="Text Placeholder 6">
            <a:extLst>
              <a:ext uri="{FF2B5EF4-FFF2-40B4-BE49-F238E27FC236}">
                <a16:creationId xmlns:a16="http://schemas.microsoft.com/office/drawing/2014/main" id="{F9F5A590-B6A3-42B3-8477-542088A3B03A}"/>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3" name="Text Placeholder 6">
            <a:extLst>
              <a:ext uri="{FF2B5EF4-FFF2-40B4-BE49-F238E27FC236}">
                <a16:creationId xmlns:a16="http://schemas.microsoft.com/office/drawing/2014/main" id="{C84FAE95-A058-4EFD-92C1-90CCC284BFCE}"/>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5" name="Title 1">
            <a:extLst>
              <a:ext uri="{FF2B5EF4-FFF2-40B4-BE49-F238E27FC236}">
                <a16:creationId xmlns:a16="http://schemas.microsoft.com/office/drawing/2014/main" id="{6E88B10E-2ED8-4B6E-92E8-70B077E3A39C}"/>
              </a:ext>
            </a:extLst>
          </p:cNvPr>
          <p:cNvSpPr>
            <a:spLocks noGrp="1"/>
          </p:cNvSpPr>
          <p:nvPr>
            <p:ph type="title"/>
          </p:nvPr>
        </p:nvSpPr>
        <p:spPr>
          <a:xfrm>
            <a:off x="694800" y="1082188"/>
            <a:ext cx="5209113" cy="720081"/>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16" name="Picture Placeholder 9">
            <a:extLst>
              <a:ext uri="{FF2B5EF4-FFF2-40B4-BE49-F238E27FC236}">
                <a16:creationId xmlns:a16="http://schemas.microsoft.com/office/drawing/2014/main" id="{3ECBBC4F-ECF3-4E50-963A-BDB169C5146A}"/>
              </a:ext>
            </a:extLst>
          </p:cNvPr>
          <p:cNvSpPr>
            <a:spLocks noGrp="1"/>
          </p:cNvSpPr>
          <p:nvPr>
            <p:ph type="pic" sz="quarter" idx="18" hasCustomPrompt="1"/>
          </p:nvPr>
        </p:nvSpPr>
        <p:spPr>
          <a:xfrm>
            <a:off x="6092454" y="923051"/>
            <a:ext cx="6101952" cy="5934795"/>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254 w 4075984"/>
              <a:gd name="connsiteY0" fmla="*/ 250455 h 5597085"/>
              <a:gd name="connsiteX1" fmla="*/ 4075471 w 4075984"/>
              <a:gd name="connsiteY1" fmla="*/ 0 h 5597085"/>
              <a:gd name="connsiteX2" fmla="*/ 4074982 w 4075984"/>
              <a:gd name="connsiteY2" fmla="*/ 5595143 h 5597085"/>
              <a:gd name="connsiteX3" fmla="*/ 1723096 w 4075984"/>
              <a:gd name="connsiteY3" fmla="*/ 5597085 h 5597085"/>
              <a:gd name="connsiteX4" fmla="*/ 6680 w 4075984"/>
              <a:gd name="connsiteY4" fmla="*/ 3148650 h 5597085"/>
              <a:gd name="connsiteX5" fmla="*/ 254 w 4075984"/>
              <a:gd name="connsiteY5" fmla="*/ 250455 h 5597085"/>
              <a:gd name="connsiteX0" fmla="*/ 254 w 4080827"/>
              <a:gd name="connsiteY0" fmla="*/ 29 h 5346659"/>
              <a:gd name="connsiteX1" fmla="*/ 4080560 w 4080827"/>
              <a:gd name="connsiteY1" fmla="*/ 50390 h 5346659"/>
              <a:gd name="connsiteX2" fmla="*/ 4074982 w 4080827"/>
              <a:gd name="connsiteY2" fmla="*/ 5344717 h 5346659"/>
              <a:gd name="connsiteX3" fmla="*/ 1723096 w 4080827"/>
              <a:gd name="connsiteY3" fmla="*/ 5346659 h 5346659"/>
              <a:gd name="connsiteX4" fmla="*/ 6680 w 4080827"/>
              <a:gd name="connsiteY4" fmla="*/ 2898224 h 5346659"/>
              <a:gd name="connsiteX5" fmla="*/ 254 w 4080827"/>
              <a:gd name="connsiteY5" fmla="*/ 29 h 5346659"/>
              <a:gd name="connsiteX0" fmla="*/ 254 w 4080827"/>
              <a:gd name="connsiteY0" fmla="*/ 0 h 5346630"/>
              <a:gd name="connsiteX1" fmla="*/ 4080560 w 4080827"/>
              <a:gd name="connsiteY1" fmla="*/ 16177 h 5346630"/>
              <a:gd name="connsiteX2" fmla="*/ 4074982 w 4080827"/>
              <a:gd name="connsiteY2" fmla="*/ 5344688 h 5346630"/>
              <a:gd name="connsiteX3" fmla="*/ 1723096 w 4080827"/>
              <a:gd name="connsiteY3" fmla="*/ 5346630 h 5346630"/>
              <a:gd name="connsiteX4" fmla="*/ 6680 w 4080827"/>
              <a:gd name="connsiteY4" fmla="*/ 2898195 h 5346630"/>
              <a:gd name="connsiteX5" fmla="*/ 254 w 4080827"/>
              <a:gd name="connsiteY5" fmla="*/ 0 h 5346630"/>
              <a:gd name="connsiteX0" fmla="*/ 254 w 4080827"/>
              <a:gd name="connsiteY0" fmla="*/ 0 h 5332957"/>
              <a:gd name="connsiteX1" fmla="*/ 4080560 w 4080827"/>
              <a:gd name="connsiteY1" fmla="*/ 2504 h 5332957"/>
              <a:gd name="connsiteX2" fmla="*/ 4074982 w 4080827"/>
              <a:gd name="connsiteY2" fmla="*/ 5331015 h 5332957"/>
              <a:gd name="connsiteX3" fmla="*/ 1723096 w 4080827"/>
              <a:gd name="connsiteY3" fmla="*/ 5332957 h 5332957"/>
              <a:gd name="connsiteX4" fmla="*/ 6680 w 4080827"/>
              <a:gd name="connsiteY4" fmla="*/ 2884522 h 5332957"/>
              <a:gd name="connsiteX5" fmla="*/ 254 w 4080827"/>
              <a:gd name="connsiteY5" fmla="*/ 0 h 5332957"/>
              <a:gd name="connsiteX0" fmla="*/ 254 w 4080827"/>
              <a:gd name="connsiteY0" fmla="*/ 8891 h 5330453"/>
              <a:gd name="connsiteX1" fmla="*/ 4080560 w 4080827"/>
              <a:gd name="connsiteY1" fmla="*/ 0 h 5330453"/>
              <a:gd name="connsiteX2" fmla="*/ 4074982 w 4080827"/>
              <a:gd name="connsiteY2" fmla="*/ 5328511 h 5330453"/>
              <a:gd name="connsiteX3" fmla="*/ 1723096 w 4080827"/>
              <a:gd name="connsiteY3" fmla="*/ 5330453 h 5330453"/>
              <a:gd name="connsiteX4" fmla="*/ 6680 w 4080827"/>
              <a:gd name="connsiteY4" fmla="*/ 2882018 h 5330453"/>
              <a:gd name="connsiteX5" fmla="*/ 254 w 4080827"/>
              <a:gd name="connsiteY5" fmla="*/ 8891 h 5330453"/>
              <a:gd name="connsiteX0" fmla="*/ 254 w 4080827"/>
              <a:gd name="connsiteY0" fmla="*/ 0 h 5321562"/>
              <a:gd name="connsiteX1" fmla="*/ 4080560 w 4080827"/>
              <a:gd name="connsiteY1" fmla="*/ 8201 h 5321562"/>
              <a:gd name="connsiteX2" fmla="*/ 4074982 w 4080827"/>
              <a:gd name="connsiteY2" fmla="*/ 5319620 h 5321562"/>
              <a:gd name="connsiteX3" fmla="*/ 1723096 w 4080827"/>
              <a:gd name="connsiteY3" fmla="*/ 5321562 h 5321562"/>
              <a:gd name="connsiteX4" fmla="*/ 6680 w 4080827"/>
              <a:gd name="connsiteY4" fmla="*/ 2873127 h 5321562"/>
              <a:gd name="connsiteX5" fmla="*/ 254 w 4080827"/>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2504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4982"/>
              <a:gd name="connsiteY0" fmla="*/ 0 h 5321562"/>
              <a:gd name="connsiteX1" fmla="*/ 4050875 w 4074982"/>
              <a:gd name="connsiteY1" fmla="*/ 207606 h 5321562"/>
              <a:gd name="connsiteX2" fmla="*/ 4074982 w 4074982"/>
              <a:gd name="connsiteY2" fmla="*/ 5319620 h 5321562"/>
              <a:gd name="connsiteX3" fmla="*/ 1723096 w 4074982"/>
              <a:gd name="connsiteY3" fmla="*/ 5321562 h 5321562"/>
              <a:gd name="connsiteX4" fmla="*/ 6680 w 4074982"/>
              <a:gd name="connsiteY4" fmla="*/ 2873127 h 5321562"/>
              <a:gd name="connsiteX5" fmla="*/ 254 w 4074982"/>
              <a:gd name="connsiteY5" fmla="*/ 0 h 5321562"/>
              <a:gd name="connsiteX0" fmla="*/ 254 w 4074982"/>
              <a:gd name="connsiteY0" fmla="*/ 3193 h 5324755"/>
              <a:gd name="connsiteX1" fmla="*/ 4072078 w 4074982"/>
              <a:gd name="connsiteY1" fmla="*/ 0 h 5324755"/>
              <a:gd name="connsiteX2" fmla="*/ 4074982 w 4074982"/>
              <a:gd name="connsiteY2" fmla="*/ 5322813 h 5324755"/>
              <a:gd name="connsiteX3" fmla="*/ 1723096 w 4074982"/>
              <a:gd name="connsiteY3" fmla="*/ 5324755 h 5324755"/>
              <a:gd name="connsiteX4" fmla="*/ 6680 w 4074982"/>
              <a:gd name="connsiteY4" fmla="*/ 2876320 h 5324755"/>
              <a:gd name="connsiteX5" fmla="*/ 254 w 4074982"/>
              <a:gd name="connsiteY5" fmla="*/ 3193 h 53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982" h="5324755">
                <a:moveTo>
                  <a:pt x="254" y="3193"/>
                </a:moveTo>
                <a:lnTo>
                  <a:pt x="4072078" y="0"/>
                </a:lnTo>
                <a:cubicBezTo>
                  <a:pt x="4074035" y="1865237"/>
                  <a:pt x="4073025" y="3457576"/>
                  <a:pt x="4074982" y="5322813"/>
                </a:cubicBezTo>
                <a:lnTo>
                  <a:pt x="1723096" y="5324755"/>
                </a:lnTo>
                <a:cubicBezTo>
                  <a:pt x="693982" y="5014623"/>
                  <a:pt x="-3932" y="3729991"/>
                  <a:pt x="6680" y="2876320"/>
                </a:cubicBezTo>
                <a:cubicBezTo>
                  <a:pt x="8672" y="1673057"/>
                  <a:pt x="-1738" y="1206456"/>
                  <a:pt x="254" y="319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pic>
        <p:nvPicPr>
          <p:cNvPr id="12" name="Picture 11">
            <a:extLst>
              <a:ext uri="{FF2B5EF4-FFF2-40B4-BE49-F238E27FC236}">
                <a16:creationId xmlns:a16="http://schemas.microsoft.com/office/drawing/2014/main" id="{B83753C3-AD71-41CF-A0E3-EDC40D8596D3}"/>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1221778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5" descr="Regular TSXPO Purple Backgroun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64652" y="5661025"/>
            <a:ext cx="2381249"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51930"/>
            <a:ext cx="10972800" cy="508918"/>
          </a:xfrm>
        </p:spPr>
        <p:txBody>
          <a:bodyPr/>
          <a:lstStyle/>
          <a:p>
            <a:r>
              <a:rPr lang="en-US"/>
              <a:t>Click to edit Master title style</a:t>
            </a:r>
            <a:endParaRPr lang="en-AU"/>
          </a:p>
        </p:txBody>
      </p:sp>
      <p:sp>
        <p:nvSpPr>
          <p:cNvPr id="5" name="Content Placeholder 2"/>
          <p:cNvSpPr>
            <a:spLocks noGrp="1"/>
          </p:cNvSpPr>
          <p:nvPr>
            <p:ph idx="1"/>
          </p:nvPr>
        </p:nvSpPr>
        <p:spPr>
          <a:xfrm>
            <a:off x="609600" y="2276873"/>
            <a:ext cx="10972800" cy="3849291"/>
          </a:xfrm>
        </p:spPr>
        <p:txBody>
          <a:bodyPr/>
          <a:lstStyle>
            <a:lvl1pPr marL="342900" indent="-342900">
              <a:buFont typeface="Arial" panose="020B0604020202020204" pitchFamily="34" charset="0"/>
              <a:buChar cha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901004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703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1A2C22-D4CF-4FE0-AF06-038EB2ACB6D9}"/>
              </a:ext>
            </a:extLst>
          </p:cNvPr>
          <p:cNvSpPr/>
          <p:nvPr userDrawn="1"/>
        </p:nvSpPr>
        <p:spPr>
          <a:xfrm>
            <a:off x="0" y="0"/>
            <a:ext cx="12192000" cy="6858000"/>
          </a:xfrm>
          <a:prstGeom prst="rect">
            <a:avLst/>
          </a:prstGeom>
          <a:gradFill flip="none" rotWithShape="1">
            <a:gsLst>
              <a:gs pos="75000">
                <a:schemeClr val="accent1"/>
              </a:gs>
              <a:gs pos="100000">
                <a:srgbClr val="962A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DD751603-5D6A-462B-B9E7-98413BF2CB36}"/>
              </a:ext>
            </a:extLst>
          </p:cNvPr>
          <p:cNvPicPr>
            <a:picLocks noChangeAspect="1"/>
          </p:cNvPicPr>
          <p:nvPr userDrawn="1"/>
        </p:nvPicPr>
        <p:blipFill>
          <a:blip r:embed="rId2"/>
          <a:stretch>
            <a:fillRect/>
          </a:stretch>
        </p:blipFill>
        <p:spPr>
          <a:xfrm>
            <a:off x="8309692" y="275999"/>
            <a:ext cx="3204000" cy="472463"/>
          </a:xfrm>
          <a:prstGeom prst="rect">
            <a:avLst/>
          </a:prstGeom>
        </p:spPr>
      </p:pic>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1" name="Right Triangle 3">
            <a:extLst>
              <a:ext uri="{FF2B5EF4-FFF2-40B4-BE49-F238E27FC236}">
                <a16:creationId xmlns:a16="http://schemas.microsoft.com/office/drawing/2014/main" id="{DBA991DB-C059-4DB2-8D91-33D3F3951887}"/>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F070BDDD-4427-48C1-9206-C4CC3FAE8AD1}"/>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4192163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84717" y="6283325"/>
            <a:ext cx="2540000" cy="2413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166072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GB"/>
              <a:t>CRICOS Provider No 00025B</a:t>
            </a:r>
            <a:endParaRPr lang="en-US"/>
          </a:p>
        </p:txBody>
      </p:sp>
    </p:spTree>
    <p:extLst>
      <p:ext uri="{BB962C8B-B14F-4D97-AF65-F5344CB8AC3E}">
        <p14:creationId xmlns:p14="http://schemas.microsoft.com/office/powerpoint/2010/main" val="3822990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GB"/>
              <a:t>CRICOS Provider No 00025B</a:t>
            </a:r>
            <a:endParaRPr lang="en-US"/>
          </a:p>
        </p:txBody>
      </p:sp>
    </p:spTree>
    <p:extLst>
      <p:ext uri="{BB962C8B-B14F-4D97-AF65-F5344CB8AC3E}">
        <p14:creationId xmlns:p14="http://schemas.microsoft.com/office/powerpoint/2010/main" val="154168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Editab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dirty="0"/>
              <a:t>[Divider title]</a:t>
            </a:r>
            <a:endParaRPr lang="en-AU" dirty="0"/>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[Divider subtitle]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dirty="0">
                <a:solidFill>
                  <a:schemeClr val="bg1"/>
                </a:solidFill>
              </a:rPr>
              <a:t>For this slide design, you can change the background colour</a:t>
            </a:r>
          </a:p>
          <a:p>
            <a:r>
              <a:rPr lang="en-AU" sz="1400" dirty="0">
                <a:solidFill>
                  <a:schemeClr val="bg1"/>
                </a:solidFill>
              </a:rPr>
              <a:t>by right-clicking somewhere on the slide, not in a content placeholder.</a:t>
            </a:r>
          </a:p>
          <a:p>
            <a:r>
              <a:rPr lang="en-US" sz="1400" dirty="0">
                <a:solidFill>
                  <a:schemeClr val="bg1"/>
                </a:solidFill>
              </a:rPr>
              <a:t>‘Format Background</a:t>
            </a:r>
          </a:p>
          <a:p>
            <a:r>
              <a:rPr lang="en-US" sz="1400" dirty="0">
                <a:solidFill>
                  <a:schemeClr val="bg1"/>
                </a:solidFill>
              </a:rPr>
              <a:t>Under the ‘Fill’ menu, ‘change ‘Solid fill’ to a </a:t>
            </a:r>
            <a:r>
              <a:rPr lang="en-US" sz="1400" dirty="0" err="1">
                <a:solidFill>
                  <a:schemeClr val="bg1"/>
                </a:solidFill>
              </a:rPr>
              <a:t>colour</a:t>
            </a:r>
            <a:r>
              <a:rPr lang="en-US" sz="1400" dirty="0">
                <a:solidFill>
                  <a:schemeClr val="bg1"/>
                </a:solidFill>
              </a:rPr>
              <a:t> from the palette</a:t>
            </a:r>
            <a:endParaRPr lang="en-AU" sz="1400" dirty="0">
              <a:solidFill>
                <a:schemeClr val="bg1"/>
              </a:solidFill>
            </a:endParaRPr>
          </a:p>
        </p:txBody>
      </p:sp>
      <p:pic>
        <p:nvPicPr>
          <p:cNvPr id="6" name="Picture 5">
            <a:extLst>
              <a:ext uri="{FF2B5EF4-FFF2-40B4-BE49-F238E27FC236}">
                <a16:creationId xmlns:a16="http://schemas.microsoft.com/office/drawing/2014/main" id="{2CBE33C2-B581-422F-9FF5-AF660C79D3B0}"/>
              </a:ext>
            </a:extLst>
          </p:cNvPr>
          <p:cNvPicPr>
            <a:picLocks noChangeAspect="1"/>
          </p:cNvPicPr>
          <p:nvPr userDrawn="1"/>
        </p:nvPicPr>
        <p:blipFill>
          <a:blip r:embed="rId2"/>
          <a:stretch>
            <a:fillRect/>
          </a:stretch>
        </p:blipFill>
        <p:spPr>
          <a:xfrm>
            <a:off x="8309692" y="275999"/>
            <a:ext cx="3204000" cy="472463"/>
          </a:xfrm>
          <a:prstGeom prst="rect">
            <a:avLst/>
          </a:prstGeom>
        </p:spPr>
      </p:pic>
    </p:spTree>
    <p:extLst>
      <p:ext uri="{BB962C8B-B14F-4D97-AF65-F5344CB8AC3E}">
        <p14:creationId xmlns:p14="http://schemas.microsoft.com/office/powerpoint/2010/main" val="28191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a16="http://schemas.microsoft.com/office/drawing/2014/main" id="{5E92F574-51E7-47B2-86D2-94DAE288E822}"/>
              </a:ext>
            </a:extLst>
          </p:cNvPr>
          <p:cNvSpPr/>
          <p:nvPr userDrawn="1"/>
        </p:nvSpPr>
        <p:spPr>
          <a:xfrm>
            <a:off x="2" y="4076700"/>
            <a:ext cx="3407833"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Rectangle 8">
            <a:extLst>
              <a:ext uri="{FF2B5EF4-FFF2-40B4-BE49-F238E27FC236}">
                <a16:creationId xmlns:a16="http://schemas.microsoft.com/office/drawing/2014/main" id="{C31ECE3F-0C43-444E-9F0C-B23F8D3935D2}"/>
              </a:ext>
            </a:extLst>
          </p:cNvPr>
          <p:cNvSpPr/>
          <p:nvPr userDrawn="1"/>
        </p:nvSpPr>
        <p:spPr>
          <a:xfrm>
            <a:off x="9192249" y="5584173"/>
            <a:ext cx="2999415"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noFill/>
              </a:rPr>
              <a:t> </a:t>
            </a:r>
          </a:p>
        </p:txBody>
      </p:sp>
      <p:sp>
        <p:nvSpPr>
          <p:cNvPr id="5" name="Title 1">
            <a:extLst>
              <a:ext uri="{FF2B5EF4-FFF2-40B4-BE49-F238E27FC236}">
                <a16:creationId xmlns:a16="http://schemas.microsoft.com/office/drawing/2014/main" id="{B506B291-BD26-4DBD-A912-E9396BA1828C}"/>
              </a:ext>
            </a:extLst>
          </p:cNvPr>
          <p:cNvSpPr>
            <a:spLocks noGrp="1"/>
          </p:cNvSpPr>
          <p:nvPr>
            <p:ph type="title"/>
          </p:nvPr>
        </p:nvSpPr>
        <p:spPr>
          <a:xfrm>
            <a:off x="695326" y="1700811"/>
            <a:ext cx="10768680" cy="1224137"/>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6" name="Text Placeholder 6">
            <a:extLst>
              <a:ext uri="{FF2B5EF4-FFF2-40B4-BE49-F238E27FC236}">
                <a16:creationId xmlns:a16="http://schemas.microsoft.com/office/drawing/2014/main" id="{72AC3715-D94B-4A73-8E94-CAC9D5806F46}"/>
              </a:ext>
            </a:extLst>
          </p:cNvPr>
          <p:cNvSpPr>
            <a:spLocks noGrp="1"/>
          </p:cNvSpPr>
          <p:nvPr>
            <p:ph type="body" sz="quarter" idx="10"/>
          </p:nvPr>
        </p:nvSpPr>
        <p:spPr>
          <a:xfrm>
            <a:off x="695326" y="3113744"/>
            <a:ext cx="10768680" cy="2043451"/>
          </a:xfrm>
          <a:prstGeom prst="rect">
            <a:avLst/>
          </a:prstGeom>
        </p:spPr>
        <p:txBody>
          <a:bodyPr>
            <a:normAutofit/>
          </a:bodyPr>
          <a:lstStyle>
            <a:lvl1pPr marL="0" indent="0">
              <a:lnSpc>
                <a:spcPts val="3240"/>
              </a:lnSpc>
              <a:buNone/>
              <a:defRPr sz="2700">
                <a:solidFill>
                  <a:schemeClr val="accent1"/>
                </a:solidFill>
              </a:defRPr>
            </a:lvl1pPr>
          </a:lstStyle>
          <a:p>
            <a:pPr lvl="0"/>
            <a:r>
              <a:rPr lang="en-US"/>
              <a:t>Edit Master text styles</a:t>
            </a:r>
          </a:p>
        </p:txBody>
      </p:sp>
      <p:sp>
        <p:nvSpPr>
          <p:cNvPr id="7" name="Rectangle 6">
            <a:extLst>
              <a:ext uri="{FF2B5EF4-FFF2-40B4-BE49-F238E27FC236}">
                <a16:creationId xmlns:a16="http://schemas.microsoft.com/office/drawing/2014/main" id="{8CAE7FD6-C4AB-456C-8186-F8E8B285CBB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49CEDD3B-B2C6-4C8F-88C7-30EB2A949233}"/>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59789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Autofit/>
          </a:bodyPr>
          <a:lstStyle>
            <a:lvl1pPr algn="ctr">
              <a:defRPr sz="800" b="1">
                <a:solidFill>
                  <a:schemeClr val="accent1"/>
                </a:solidFill>
              </a:defRPr>
            </a:lvl1pPr>
          </a:lstStyle>
          <a:p>
            <a:pPr lvl="0"/>
            <a:r>
              <a:rPr lang="en-US" dirty="0"/>
              <a:t>http://www.uq.edu.au/research/impact/stories/ability-tackles-truancy/</a:t>
            </a:r>
          </a:p>
        </p:txBody>
      </p:sp>
      <p:sp>
        <p:nvSpPr>
          <p:cNvPr id="3" name="Date Placeholder 2">
            <a:extLst>
              <a:ext uri="{FF2B5EF4-FFF2-40B4-BE49-F238E27FC236}">
                <a16:creationId xmlns:a16="http://schemas.microsoft.com/office/drawing/2014/main" id="{B8C5A752-ADE5-45BF-9096-CA364AC58F30}"/>
              </a:ext>
            </a:extLst>
          </p:cNvPr>
          <p:cNvSpPr>
            <a:spLocks noGrp="1"/>
          </p:cNvSpPr>
          <p:nvPr>
            <p:ph type="dt" sz="half" idx="16"/>
          </p:nvPr>
        </p:nvSpPr>
        <p:spPr/>
        <p:txBody>
          <a:bodyPr/>
          <a:lstStyle/>
          <a:p>
            <a:pPr algn="l"/>
            <a:r>
              <a:rPr lang="en-US"/>
              <a:t>CRICOS code 00025B</a:t>
            </a:r>
            <a:endParaRPr lang="en-AU" dirty="0"/>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dirty="0"/>
              <a:t>DET Research Showcase 27 November 2018</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lvl1pPr>
              <a:defRPr/>
            </a:lvl1pPr>
          </a:lstStyle>
          <a:p>
            <a:fld id="{B1183F72-DC6E-46E4-968E-CA5113D35FEC}"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1740759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617285-D1B4-4CCD-B438-9B032C51AF7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3" name="Content Placeholder 2"/>
          <p:cNvSpPr>
            <a:spLocks noGrp="1"/>
          </p:cNvSpPr>
          <p:nvPr>
            <p:ph sz="half" idx="1"/>
          </p:nvPr>
        </p:nvSpPr>
        <p:spPr>
          <a:xfrm>
            <a:off x="695325" y="1700213"/>
            <a:ext cx="5218859"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sz="2400" dirty="0"/>
            </a:lvl5pPr>
            <a:lvl6pPr>
              <a:defRPr lang="en-AU" sz="2000" dirty="0"/>
            </a:lvl6pPr>
            <a:lvl7pPr>
              <a:defRPr lang="en-AU" dirty="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8619" y="1700213"/>
            <a:ext cx="5220000"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AU" dirty="0"/>
            </a:lvl5pPr>
            <a:lvl6pPr>
              <a:defRPr lang="en-AU" dirty="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FF2B5EF4-FFF2-40B4-BE49-F238E27FC236}">
                <a16:creationId xmlns:a16="http://schemas.microsoft.com/office/drawing/2014/main" id="{780A540D-5E1B-4B0D-A881-660BC8BFB2C7}"/>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7" name="Footer Placeholder 2">
            <a:extLst>
              <a:ext uri="{FF2B5EF4-FFF2-40B4-BE49-F238E27FC236}">
                <a16:creationId xmlns:a16="http://schemas.microsoft.com/office/drawing/2014/main" id="{2C08227A-03B4-4127-BD41-5A40903BC3A5}"/>
              </a:ext>
            </a:extLst>
          </p:cNvPr>
          <p:cNvSpPr>
            <a:spLocks noGrp="1"/>
          </p:cNvSpPr>
          <p:nvPr>
            <p:ph type="ftr" sz="quarter" idx="10"/>
          </p:nvPr>
        </p:nvSpPr>
        <p:spPr>
          <a:xfrm>
            <a:off x="719668" y="6519171"/>
            <a:ext cx="3360109" cy="240219"/>
          </a:xfrm>
        </p:spPr>
        <p:txBody>
          <a:bodyPr/>
          <a:lstStyle>
            <a:lvl1pPr>
              <a:defRPr b="0"/>
            </a:lvl1pPr>
          </a:lstStyle>
          <a:p>
            <a:r>
              <a:rPr lang="en-AU" dirty="0"/>
              <a:t>DET Research Showcase 27 November 2018</a:t>
            </a:r>
          </a:p>
        </p:txBody>
      </p:sp>
      <p:sp>
        <p:nvSpPr>
          <p:cNvPr id="2" name="Date Placeholder 1">
            <a:extLst>
              <a:ext uri="{FF2B5EF4-FFF2-40B4-BE49-F238E27FC236}">
                <a16:creationId xmlns:a16="http://schemas.microsoft.com/office/drawing/2014/main" id="{816DE1F6-7D39-4943-8CEF-C64A18EBD2AB}"/>
              </a:ext>
            </a:extLst>
          </p:cNvPr>
          <p:cNvSpPr>
            <a:spLocks noGrp="1"/>
          </p:cNvSpPr>
          <p:nvPr>
            <p:ph type="dt" sz="half" idx="12"/>
          </p:nvPr>
        </p:nvSpPr>
        <p:spPr/>
        <p:txBody>
          <a:bodyPr/>
          <a:lstStyle/>
          <a:p>
            <a:pPr algn="l"/>
            <a:r>
              <a:rPr lang="en-US"/>
              <a:t>CRICOS code 00025B</a:t>
            </a:r>
            <a:endParaRPr lang="en-AU" dirty="0"/>
          </a:p>
        </p:txBody>
      </p:sp>
      <p:sp>
        <p:nvSpPr>
          <p:cNvPr id="8" name="Title 7">
            <a:extLst>
              <a:ext uri="{FF2B5EF4-FFF2-40B4-BE49-F238E27FC236}">
                <a16:creationId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8CF3B12-4A8B-4A18-B3B1-784A4DEDEF2B}"/>
              </a:ext>
            </a:extLst>
          </p:cNvPr>
          <p:cNvSpPr>
            <a:spLocks noGrp="1"/>
          </p:cNvSpPr>
          <p:nvPr>
            <p:ph type="body" sz="quarter" idx="15" hasCustomPrompt="1"/>
          </p:nvPr>
        </p:nvSpPr>
        <p:spPr>
          <a:xfrm>
            <a:off x="4400550" y="6524625"/>
            <a:ext cx="3384667" cy="241300"/>
          </a:xfrm>
        </p:spPr>
        <p:txBody>
          <a:bodyPr anchor="ctr">
            <a:noAutofit/>
          </a:bodyPr>
          <a:lstStyle>
            <a:lvl1pPr algn="ctr">
              <a:defRPr sz="800" b="1">
                <a:solidFill>
                  <a:schemeClr val="accent1"/>
                </a:solidFill>
              </a:defRPr>
            </a:lvl1pPr>
          </a:lstStyle>
          <a:p>
            <a:pPr lvl="0"/>
            <a:r>
              <a:rPr lang="en-US" dirty="0"/>
              <a:t>http://www.uq.edu.au/research/impact/stories/ability-tackles-truancy</a:t>
            </a:r>
          </a:p>
        </p:txBody>
      </p:sp>
      <p:pic>
        <p:nvPicPr>
          <p:cNvPr id="11" name="Picture 10">
            <a:extLst>
              <a:ext uri="{FF2B5EF4-FFF2-40B4-BE49-F238E27FC236}">
                <a16:creationId xmlns:a16="http://schemas.microsoft.com/office/drawing/2014/main" id="{E3275DB1-C9CB-4BE5-B284-7833AD902813}"/>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687810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12" name="Content Placeholder 9">
            <a:extLst>
              <a:ext uri="{FF2B5EF4-FFF2-40B4-BE49-F238E27FC236}">
                <a16:creationId xmlns:a16="http://schemas.microsoft.com/office/drawing/2014/main" id="{7DE9F9C2-C2B0-4B19-9F8F-A1280EA275C0}"/>
              </a:ext>
            </a:extLst>
          </p:cNvPr>
          <p:cNvSpPr>
            <a:spLocks noGrp="1"/>
          </p:cNvSpPr>
          <p:nvPr>
            <p:ph sz="quarter" idx="10"/>
          </p:nvPr>
        </p:nvSpPr>
        <p:spPr>
          <a:xfrm>
            <a:off x="695326" y="2276872"/>
            <a:ext cx="10801350" cy="4031853"/>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5">
            <a:extLst>
              <a:ext uri="{FF2B5EF4-FFF2-40B4-BE49-F238E27FC236}">
                <a16:creationId xmlns:a16="http://schemas.microsoft.com/office/drawing/2014/main" id="{41D6D02D-851A-425B-9382-05F6C6A21AE0}"/>
              </a:ext>
            </a:extLst>
          </p:cNvPr>
          <p:cNvSpPr>
            <a:spLocks noGrp="1"/>
          </p:cNvSpPr>
          <p:nvPr>
            <p:ph type="body" sz="quarter" idx="14"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7" name="Date Placeholder 6">
            <a:extLst>
              <a:ext uri="{FF2B5EF4-FFF2-40B4-BE49-F238E27FC236}">
                <a16:creationId xmlns:a16="http://schemas.microsoft.com/office/drawing/2014/main" id="{6F1F225F-30EA-4FE3-AAEE-39A8613C3BF9}"/>
              </a:ext>
            </a:extLst>
          </p:cNvPr>
          <p:cNvSpPr>
            <a:spLocks noGrp="1"/>
          </p:cNvSpPr>
          <p:nvPr>
            <p:ph type="dt" sz="half" idx="17"/>
          </p:nvPr>
        </p:nvSpPr>
        <p:spPr/>
        <p:txBody>
          <a:bodyPr/>
          <a:lstStyle/>
          <a:p>
            <a:pPr algn="l"/>
            <a:r>
              <a:rPr lang="en-US"/>
              <a:t>CRICOS code 00025B</a:t>
            </a:r>
            <a:endParaRPr lang="en-AU" dirty="0"/>
          </a:p>
        </p:txBody>
      </p:sp>
      <p:sp>
        <p:nvSpPr>
          <p:cNvPr id="9" name="Footer Placeholder 8">
            <a:extLst>
              <a:ext uri="{FF2B5EF4-FFF2-40B4-BE49-F238E27FC236}">
                <a16:creationId xmlns:a16="http://schemas.microsoft.com/office/drawing/2014/main" id="{C01892FA-066D-4596-B743-D8D2030EB9FC}"/>
              </a:ext>
            </a:extLst>
          </p:cNvPr>
          <p:cNvSpPr>
            <a:spLocks noGrp="1"/>
          </p:cNvSpPr>
          <p:nvPr>
            <p:ph type="ftr" sz="quarter" idx="18"/>
          </p:nvPr>
        </p:nvSpPr>
        <p:spPr/>
        <p:txBody>
          <a:bodyPr/>
          <a:lstStyle/>
          <a:p>
            <a:r>
              <a:rPr lang="en-AU" dirty="0"/>
              <a:t>DET Research Showcase 27 November 2018</a:t>
            </a:r>
          </a:p>
        </p:txBody>
      </p:sp>
      <p:sp>
        <p:nvSpPr>
          <p:cNvPr id="11" name="Slide Number Placeholder 10">
            <a:extLst>
              <a:ext uri="{FF2B5EF4-FFF2-40B4-BE49-F238E27FC236}">
                <a16:creationId xmlns:a16="http://schemas.microsoft.com/office/drawing/2014/main" id="{B8B70BFB-816B-4C14-96C9-17BEC65A5292}"/>
              </a:ext>
            </a:extLst>
          </p:cNvPr>
          <p:cNvSpPr>
            <a:spLocks noGrp="1"/>
          </p:cNvSpPr>
          <p:nvPr>
            <p:ph type="sldNum" sz="quarter" idx="19"/>
          </p:nvPr>
        </p:nvSpPr>
        <p:spPr/>
        <p:txBody>
          <a:bodyPr/>
          <a:lstStyle/>
          <a:p>
            <a:fld id="{E917DE0E-AFB1-41FD-BC35-27DB61CA125F}" type="slidenum">
              <a:rPr lang="en-AU" smtClean="0"/>
              <a:pPr/>
              <a:t>‹#›</a:t>
            </a:fld>
            <a:endParaRPr lang="en-AU" dirty="0"/>
          </a:p>
        </p:txBody>
      </p:sp>
      <p:sp>
        <p:nvSpPr>
          <p:cNvPr id="13" name="Text Placeholder 5">
            <a:extLst>
              <a:ext uri="{FF2B5EF4-FFF2-40B4-BE49-F238E27FC236}">
                <a16:creationId xmlns:a16="http://schemas.microsoft.com/office/drawing/2014/main" id="{47739A71-8D07-4132-9F5A-AE8E3A1B32C3}"/>
              </a:ext>
            </a:extLst>
          </p:cNvPr>
          <p:cNvSpPr>
            <a:spLocks noGrp="1"/>
          </p:cNvSpPr>
          <p:nvPr>
            <p:ph type="body" sz="quarter" idx="15" hasCustomPrompt="1"/>
          </p:nvPr>
        </p:nvSpPr>
        <p:spPr>
          <a:xfrm>
            <a:off x="4400550" y="6524625"/>
            <a:ext cx="3384667" cy="241300"/>
          </a:xfrm>
        </p:spPr>
        <p:txBody>
          <a:bodyPr anchor="ctr">
            <a:normAutofit/>
          </a:bodyPr>
          <a:lstStyle>
            <a:lvl1pPr algn="ctr">
              <a:defRPr sz="800" b="1">
                <a:solidFill>
                  <a:schemeClr val="accent1"/>
                </a:solidFill>
              </a:defRPr>
            </a:lvl1pPr>
          </a:lstStyle>
          <a:p>
            <a:pPr lvl="0"/>
            <a:r>
              <a:rPr lang="en-US" dirty="0"/>
              <a:t>http://www.uq.edu.au/research/impact/stories/ability-tackles-truancy]</a:t>
            </a:r>
          </a:p>
        </p:txBody>
      </p:sp>
      <p:sp>
        <p:nvSpPr>
          <p:cNvPr id="10" name="Rectangle 9">
            <a:extLst>
              <a:ext uri="{FF2B5EF4-FFF2-40B4-BE49-F238E27FC236}">
                <a16:creationId xmlns:a16="http://schemas.microsoft.com/office/drawing/2014/main" id="{D58DC2F2-9186-47D8-9B5E-AD01B90E6DD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EFCDB56B-4EE8-4A95-A470-557D6FBBEB4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3" name="Title 2">
            <a:extLst>
              <a:ext uri="{FF2B5EF4-FFF2-40B4-BE49-F238E27FC236}">
                <a16:creationId xmlns:a16="http://schemas.microsoft.com/office/drawing/2014/main" id="{FC6DF2CA-8642-47E7-98D3-A7019416AF60}"/>
              </a:ext>
            </a:extLst>
          </p:cNvPr>
          <p:cNvSpPr>
            <a:spLocks noGrp="1"/>
          </p:cNvSpPr>
          <p:nvPr>
            <p:ph type="title"/>
          </p:nvPr>
        </p:nvSpPr>
        <p:spPr/>
        <p:txBody>
          <a:bodyPr/>
          <a:lstStyle/>
          <a:p>
            <a:r>
              <a:rPr lang="en-US"/>
              <a:t>Click to edit Master title style</a:t>
            </a:r>
            <a:endParaRPr lang="en-AU" dirty="0"/>
          </a:p>
        </p:txBody>
      </p:sp>
    </p:spTree>
    <p:extLst>
      <p:ext uri="{BB962C8B-B14F-4D97-AF65-F5344CB8AC3E}">
        <p14:creationId xmlns:p14="http://schemas.microsoft.com/office/powerpoint/2010/main" val="17176060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6" y="1052736"/>
            <a:ext cx="10801350" cy="469056"/>
          </a:xfrm>
          <a:prstGeom prst="rect">
            <a:avLst/>
          </a:prstGeom>
        </p:spPr>
        <p:txBody>
          <a:bodyPr vert="horz" lIns="0" tIns="0" rIns="0" bIns="0" rtlCol="0" anchor="ctr">
            <a:normAutofit/>
          </a:bodyPr>
          <a:lstStyle/>
          <a:p>
            <a:r>
              <a:rPr lang="en-US" dirty="0"/>
              <a:t>[Title]</a:t>
            </a:r>
            <a:endParaRPr lang="en-AU" dirty="0"/>
          </a:p>
        </p:txBody>
      </p:sp>
      <p:sp>
        <p:nvSpPr>
          <p:cNvPr id="6" name="Footer Placeholder 4"/>
          <p:cNvSpPr>
            <a:spLocks noGrp="1"/>
          </p:cNvSpPr>
          <p:nvPr>
            <p:ph type="ftr" sz="quarter" idx="3"/>
          </p:nvPr>
        </p:nvSpPr>
        <p:spPr>
          <a:xfrm>
            <a:off x="695326" y="6519171"/>
            <a:ext cx="3360109" cy="240219"/>
          </a:xfrm>
          <a:prstGeom prst="rect">
            <a:avLst/>
          </a:prstGeom>
        </p:spPr>
        <p:txBody>
          <a:bodyPr vert="horz" lIns="0" tIns="0" rIns="0" bIns="0" rtlCol="0" anchor="ctr"/>
          <a:lstStyle>
            <a:lvl1pPr algn="l">
              <a:defRPr sz="800" b="0">
                <a:solidFill>
                  <a:schemeClr val="tx1"/>
                </a:solidFill>
              </a:defRPr>
            </a:lvl1pPr>
          </a:lstStyle>
          <a:p>
            <a:r>
              <a:rPr lang="en-AU" dirty="0"/>
              <a:t>Presentation Title | Date</a:t>
            </a:r>
          </a:p>
        </p:txBody>
      </p:sp>
      <p:sp>
        <p:nvSpPr>
          <p:cNvPr id="7" name="Slide Number Placeholder 5"/>
          <p:cNvSpPr>
            <a:spLocks noGrp="1"/>
          </p:cNvSpPr>
          <p:nvPr>
            <p:ph type="sldNum" sz="quarter" idx="4"/>
          </p:nvPr>
        </p:nvSpPr>
        <p:spPr>
          <a:xfrm>
            <a:off x="11208568" y="6519171"/>
            <a:ext cx="288032" cy="240219"/>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dirty="0"/>
          </a:p>
        </p:txBody>
      </p:sp>
      <p:sp>
        <p:nvSpPr>
          <p:cNvPr id="4" name="Text Placeholder 3">
            <a:extLst>
              <a:ext uri="{FF2B5EF4-FFF2-40B4-BE49-F238E27FC236}">
                <a16:creationId xmlns:a16="http://schemas.microsoft.com/office/drawing/2014/main" id="{BDF8D2AE-3583-4708-BD46-43C743300E11}"/>
              </a:ext>
            </a:extLst>
          </p:cNvPr>
          <p:cNvSpPr>
            <a:spLocks noGrp="1"/>
          </p:cNvSpPr>
          <p:nvPr>
            <p:ph type="body" idx="1"/>
          </p:nvPr>
        </p:nvSpPr>
        <p:spPr>
          <a:xfrm>
            <a:off x="695326" y="1700213"/>
            <a:ext cx="10801349" cy="460851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Date Placeholder 2">
            <a:extLst>
              <a:ext uri="{FF2B5EF4-FFF2-40B4-BE49-F238E27FC236}">
                <a16:creationId xmlns:a16="http://schemas.microsoft.com/office/drawing/2014/main" id="{3BDB83A3-A276-43C3-9F27-2B380C4149A9}"/>
              </a:ext>
            </a:extLst>
          </p:cNvPr>
          <p:cNvSpPr>
            <a:spLocks noGrp="1"/>
          </p:cNvSpPr>
          <p:nvPr>
            <p:ph type="dt" sz="half" idx="2"/>
          </p:nvPr>
        </p:nvSpPr>
        <p:spPr>
          <a:xfrm>
            <a:off x="8112488" y="6518190"/>
            <a:ext cx="2376000" cy="241200"/>
          </a:xfrm>
          <a:prstGeom prst="rect">
            <a:avLst/>
          </a:prstGeom>
        </p:spPr>
        <p:txBody>
          <a:bodyPr vert="horz" lIns="0" tIns="0" rIns="0" bIns="0" rtlCol="0" anchor="ctr"/>
          <a:lstStyle>
            <a:lvl1pPr algn="l">
              <a:defRPr sz="800">
                <a:solidFill>
                  <a:schemeClr val="tx1"/>
                </a:solidFill>
              </a:defRPr>
            </a:lvl1pPr>
          </a:lstStyle>
          <a:p>
            <a:r>
              <a:rPr lang="en-US"/>
              <a:t>CRICOS code 00025B</a:t>
            </a:r>
            <a:endParaRPr lang="en-AU" dirty="0"/>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83" r:id="rId3"/>
    <p:sldLayoutId id="2147483774" r:id="rId4"/>
    <p:sldLayoutId id="2147483792" r:id="rId5"/>
    <p:sldLayoutId id="2147483775" r:id="rId6"/>
    <p:sldLayoutId id="2147483650" r:id="rId7"/>
    <p:sldLayoutId id="2147483652" r:id="rId8"/>
    <p:sldLayoutId id="2147483778" r:id="rId9"/>
    <p:sldLayoutId id="2147483779" r:id="rId10"/>
    <p:sldLayoutId id="2147483728" r:id="rId11"/>
    <p:sldLayoutId id="2147483784" r:id="rId12"/>
    <p:sldLayoutId id="2147483656" r:id="rId13"/>
    <p:sldLayoutId id="2147483732" r:id="rId14"/>
    <p:sldLayoutId id="2147483793" r:id="rId15"/>
    <p:sldLayoutId id="2147483657" r:id="rId16"/>
    <p:sldLayoutId id="2147483765" r:id="rId17"/>
    <p:sldLayoutId id="2147483787" r:id="rId18"/>
    <p:sldLayoutId id="2147483788" r:id="rId19"/>
    <p:sldLayoutId id="2147483794" r:id="rId20"/>
    <p:sldLayoutId id="2147483795" r:id="rId21"/>
    <p:sldLayoutId id="2147483796" r:id="rId22"/>
    <p:sldLayoutId id="2147483791" r:id="rId23"/>
    <p:sldLayoutId id="2147483797" r:id="rId24"/>
    <p:sldLayoutId id="2147483790" r:id="rId25"/>
    <p:sldLayoutId id="2147483798" r:id="rId26"/>
    <p:sldLayoutId id="2147483768" r:id="rId27"/>
    <p:sldLayoutId id="2147483769" r:id="rId28"/>
    <p:sldLayoutId id="2147483770" r:id="rId29"/>
    <p:sldLayoutId id="2147483771" r:id="rId30"/>
    <p:sldLayoutId id="2147483789" r:id="rId31"/>
    <p:sldLayoutId id="2147483776" r:id="rId32"/>
    <p:sldLayoutId id="2147483777" r:id="rId33"/>
    <p:sldLayoutId id="2147483654" r:id="rId34"/>
    <p:sldLayoutId id="2147483785" r:id="rId35"/>
    <p:sldLayoutId id="2147483780" r:id="rId36"/>
    <p:sldLayoutId id="2147483782" r:id="rId37"/>
    <p:sldLayoutId id="2147483802" r:id="rId38"/>
    <p:sldLayoutId id="2147483803" r:id="rId39"/>
    <p:sldLayoutId id="2147483804" r:id="rId40"/>
    <p:sldLayoutId id="2147483805" r:id="rId41"/>
    <p:sldLayoutId id="2147483806" r:id="rId42"/>
  </p:sldLayoutIdLst>
  <p:hf hdr="0"/>
  <p:txStyles>
    <p:title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6" orient="horz" pos="3974" userDrawn="1">
          <p15:clr>
            <a:srgbClr val="F26B43"/>
          </p15:clr>
        </p15:guide>
        <p15:guide id="7" orient="horz" pos="663"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campbellcollaboration.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whatworks.college.police.uk/toolkit/Pages/Toolkit.aspx"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legislation.qld.gov.au/LEGISLTN/CURRENT/E/EducGenPrR06.pdf" TargetMode="External"/><Relationship Id="rId2" Type="http://schemas.openxmlformats.org/officeDocument/2006/relationships/hyperlink" Target="http://www.legislation.qld.gov.au/LEGISLTN/CURRENT/E/EducGenPrA06.pdf" TargetMode="External"/><Relationship Id="rId1" Type="http://schemas.openxmlformats.org/officeDocument/2006/relationships/slideLayout" Target="../slideLayouts/slideLayout6.xml"/><Relationship Id="rId4" Type="http://schemas.openxmlformats.org/officeDocument/2006/relationships/hyperlink" Target="http://ppr.det.qld.gov.au/Pages/default.aspx"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2.xml"/><Relationship Id="rId1" Type="http://schemas.openxmlformats.org/officeDocument/2006/relationships/vmlDrawing" Target="../drawings/vmlDrawing1.vml"/><Relationship Id="rId5" Type="http://schemas.openxmlformats.org/officeDocument/2006/relationships/image" Target="../media/image46.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2987-6E68-47E6-931F-15CD6EAC4FB8}"/>
              </a:ext>
            </a:extLst>
          </p:cNvPr>
          <p:cNvSpPr>
            <a:spLocks noGrp="1"/>
          </p:cNvSpPr>
          <p:nvPr>
            <p:ph type="title"/>
          </p:nvPr>
        </p:nvSpPr>
        <p:spPr>
          <a:xfrm>
            <a:off x="695400" y="4365104"/>
            <a:ext cx="10738247" cy="2213587"/>
          </a:xfrm>
        </p:spPr>
        <p:txBody>
          <a:bodyPr/>
          <a:lstStyle/>
          <a:p>
            <a:pPr algn="ctr"/>
            <a:r>
              <a:rPr lang="en-AU" sz="3800" b="1" dirty="0"/>
              <a:t>Evidence-Based Youth Justice</a:t>
            </a:r>
            <a:br>
              <a:rPr lang="en-AU" sz="3800" dirty="0"/>
            </a:br>
            <a:br>
              <a:rPr lang="en-AU" sz="3800" dirty="0"/>
            </a:br>
            <a:r>
              <a:rPr lang="en-AU" sz="2400" dirty="0"/>
              <a:t>By</a:t>
            </a:r>
            <a:br>
              <a:rPr lang="en-AU" sz="2400" dirty="0"/>
            </a:br>
            <a:r>
              <a:rPr lang="en-AU" sz="2400" dirty="0"/>
              <a:t>Lorraine Mazerolle</a:t>
            </a:r>
            <a:br>
              <a:rPr lang="en-AU" sz="2400" dirty="0"/>
            </a:br>
            <a:br>
              <a:rPr lang="en-AU" sz="2400" dirty="0"/>
            </a:br>
            <a:r>
              <a:rPr lang="en-AU" sz="2400" dirty="0"/>
              <a:t>National Youth Crime Symposium</a:t>
            </a:r>
            <a:br>
              <a:rPr lang="en-AU" sz="2400" dirty="0"/>
            </a:br>
            <a:r>
              <a:rPr lang="en-AU" sz="2400" dirty="0"/>
              <a:t>April 2021</a:t>
            </a:r>
            <a:br>
              <a:rPr lang="en-AU" sz="3800" dirty="0"/>
            </a:br>
            <a:endParaRPr lang="en-AU" sz="3800" dirty="0"/>
          </a:p>
        </p:txBody>
      </p:sp>
    </p:spTree>
    <p:extLst>
      <p:ext uri="{BB962C8B-B14F-4D97-AF65-F5344CB8AC3E}">
        <p14:creationId xmlns:p14="http://schemas.microsoft.com/office/powerpoint/2010/main" val="121744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19536" y="836712"/>
            <a:ext cx="7740352" cy="5817796"/>
          </a:xfrm>
          <a:prstGeom prst="rect">
            <a:avLst/>
          </a:prstGeom>
        </p:spPr>
      </p:pic>
    </p:spTree>
    <p:extLst>
      <p:ext uri="{BB962C8B-B14F-4D97-AF65-F5344CB8AC3E}">
        <p14:creationId xmlns:p14="http://schemas.microsoft.com/office/powerpoint/2010/main" val="386777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66756" y="892985"/>
            <a:ext cx="7571184" cy="415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endParaRPr lang="en-AU" sz="2200" dirty="0">
              <a:latin typeface="Century Schoolbook" panose="02040604050505020304" pitchFamily="18" charset="0"/>
            </a:endParaRPr>
          </a:p>
        </p:txBody>
      </p:sp>
      <p:sp>
        <p:nvSpPr>
          <p:cNvPr id="4" name="Content Placeholder 2"/>
          <p:cNvSpPr txBox="1">
            <a:spLocks/>
          </p:cNvSpPr>
          <p:nvPr/>
        </p:nvSpPr>
        <p:spPr>
          <a:xfrm>
            <a:off x="2071936" y="1374418"/>
            <a:ext cx="7571184" cy="415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endParaRPr lang="en-AU" sz="1200" dirty="0">
              <a:latin typeface="Century Schoolbook" panose="02040604050505020304" pitchFamily="18" charset="0"/>
            </a:endParaRPr>
          </a:p>
        </p:txBody>
      </p:sp>
      <p:pic>
        <p:nvPicPr>
          <p:cNvPr id="8" name="Picture 7"/>
          <p:cNvPicPr>
            <a:picLocks noChangeAspect="1"/>
          </p:cNvPicPr>
          <p:nvPr/>
        </p:nvPicPr>
        <p:blipFill>
          <a:blip r:embed="rId3"/>
          <a:stretch>
            <a:fillRect/>
          </a:stretch>
        </p:blipFill>
        <p:spPr>
          <a:xfrm>
            <a:off x="1415480" y="879293"/>
            <a:ext cx="8485206" cy="4987926"/>
          </a:xfrm>
          <a:prstGeom prst="rect">
            <a:avLst/>
          </a:prstGeom>
        </p:spPr>
      </p:pic>
      <p:sp>
        <p:nvSpPr>
          <p:cNvPr id="12" name="TextBox 11">
            <a:extLst>
              <a:ext uri="{FF2B5EF4-FFF2-40B4-BE49-F238E27FC236}">
                <a16:creationId xmlns:a16="http://schemas.microsoft.com/office/drawing/2014/main" id="{8E2A1564-3A5E-4DFB-ADFA-F34D69850A7E}"/>
              </a:ext>
            </a:extLst>
          </p:cNvPr>
          <p:cNvSpPr txBox="1"/>
          <p:nvPr/>
        </p:nvSpPr>
        <p:spPr>
          <a:xfrm>
            <a:off x="3547120" y="6177678"/>
            <a:ext cx="6096000" cy="369332"/>
          </a:xfrm>
          <a:prstGeom prst="rect">
            <a:avLst/>
          </a:prstGeom>
          <a:noFill/>
        </p:spPr>
        <p:txBody>
          <a:bodyPr wrap="square">
            <a:spAutoFit/>
          </a:bodyPr>
          <a:lstStyle/>
          <a:p>
            <a:r>
              <a:rPr lang="en-AU" sz="1800" dirty="0">
                <a:solidFill>
                  <a:schemeClr val="accent1">
                    <a:lumMod val="50000"/>
                  </a:schemeClr>
                </a:solidFill>
                <a:latin typeface="Century Schoolbook" panose="02040604050505020304" pitchFamily="18" charset="0"/>
                <a:hlinkClick r:id="rId4"/>
              </a:rPr>
              <a:t>www.campbellcollaboration.org</a:t>
            </a:r>
            <a:r>
              <a:rPr lang="en-AU" sz="1800" dirty="0">
                <a:solidFill>
                  <a:schemeClr val="accent1">
                    <a:lumMod val="50000"/>
                  </a:schemeClr>
                </a:solidFill>
                <a:latin typeface="Century Schoolbook" panose="02040604050505020304" pitchFamily="18" charset="0"/>
              </a:rPr>
              <a:t> </a:t>
            </a:r>
          </a:p>
        </p:txBody>
      </p:sp>
    </p:spTree>
    <p:extLst>
      <p:ext uri="{BB962C8B-B14F-4D97-AF65-F5344CB8AC3E}">
        <p14:creationId xmlns:p14="http://schemas.microsoft.com/office/powerpoint/2010/main" val="4007277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C5F18E1-57EC-4556-BDE8-C13A9CD32FA3}"/>
              </a:ext>
            </a:extLst>
          </p:cNvPr>
          <p:cNvPicPr>
            <a:picLocks noGrp="1" noChangeAspect="1"/>
          </p:cNvPicPr>
          <p:nvPr>
            <p:ph sz="quarter" idx="10"/>
          </p:nvPr>
        </p:nvPicPr>
        <p:blipFill>
          <a:blip r:embed="rId2"/>
          <a:stretch>
            <a:fillRect/>
          </a:stretch>
        </p:blipFill>
        <p:spPr>
          <a:xfrm>
            <a:off x="1160683" y="692696"/>
            <a:ext cx="4935317" cy="5832648"/>
          </a:xfrm>
        </p:spPr>
      </p:pic>
      <p:pic>
        <p:nvPicPr>
          <p:cNvPr id="2" name="Picture 1">
            <a:extLst>
              <a:ext uri="{FF2B5EF4-FFF2-40B4-BE49-F238E27FC236}">
                <a16:creationId xmlns:a16="http://schemas.microsoft.com/office/drawing/2014/main" id="{5AE5FAD2-FC08-418B-B1B3-FC43E4293646}"/>
              </a:ext>
            </a:extLst>
          </p:cNvPr>
          <p:cNvPicPr>
            <a:picLocks noChangeAspect="1"/>
          </p:cNvPicPr>
          <p:nvPr/>
        </p:nvPicPr>
        <p:blipFill>
          <a:blip r:embed="rId3"/>
          <a:stretch>
            <a:fillRect/>
          </a:stretch>
        </p:blipFill>
        <p:spPr>
          <a:xfrm>
            <a:off x="7320136" y="1844824"/>
            <a:ext cx="3976304" cy="3306906"/>
          </a:xfrm>
          <a:prstGeom prst="rect">
            <a:avLst/>
          </a:prstGeom>
        </p:spPr>
      </p:pic>
    </p:spTree>
    <p:extLst>
      <p:ext uri="{BB962C8B-B14F-4D97-AF65-F5344CB8AC3E}">
        <p14:creationId xmlns:p14="http://schemas.microsoft.com/office/powerpoint/2010/main" val="1652305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19536" y="1222018"/>
            <a:ext cx="7571184" cy="415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endParaRPr lang="en-AU" sz="2200" dirty="0">
              <a:latin typeface="Century Schoolbook" panose="02040604050505020304" pitchFamily="18" charset="0"/>
            </a:endParaRPr>
          </a:p>
        </p:txBody>
      </p:sp>
      <p:sp>
        <p:nvSpPr>
          <p:cNvPr id="4" name="Content Placeholder 2"/>
          <p:cNvSpPr txBox="1">
            <a:spLocks/>
          </p:cNvSpPr>
          <p:nvPr/>
        </p:nvSpPr>
        <p:spPr>
          <a:xfrm>
            <a:off x="2071936" y="1374418"/>
            <a:ext cx="7571184" cy="4151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endParaRPr lang="en-AU" sz="1200" dirty="0">
              <a:latin typeface="Century Schoolbook" panose="02040604050505020304" pitchFamily="18" charset="0"/>
            </a:endParaRPr>
          </a:p>
        </p:txBody>
      </p:sp>
      <p:sp>
        <p:nvSpPr>
          <p:cNvPr id="3" name="Text Placeholder 2">
            <a:extLst>
              <a:ext uri="{FF2B5EF4-FFF2-40B4-BE49-F238E27FC236}">
                <a16:creationId xmlns:a16="http://schemas.microsoft.com/office/drawing/2014/main" id="{C332F45A-1B5A-4865-9A2D-F083F0957D45}"/>
              </a:ext>
            </a:extLst>
          </p:cNvPr>
          <p:cNvSpPr>
            <a:spLocks noGrp="1"/>
          </p:cNvSpPr>
          <p:nvPr>
            <p:ph type="body" sz="quarter" idx="15"/>
          </p:nvPr>
        </p:nvSpPr>
        <p:spPr>
          <a:xfrm>
            <a:off x="551384" y="5740989"/>
            <a:ext cx="3567658" cy="457200"/>
          </a:xfrm>
        </p:spPr>
        <p:txBody>
          <a:bodyPr/>
          <a:lstStyle/>
          <a:p>
            <a:r>
              <a:rPr lang="en-AU" sz="1200" dirty="0"/>
              <a:t>https://crimesolutions.ojp.gov/</a:t>
            </a:r>
          </a:p>
        </p:txBody>
      </p:sp>
      <p:pic>
        <p:nvPicPr>
          <p:cNvPr id="10" name="Picture 9">
            <a:extLst>
              <a:ext uri="{FF2B5EF4-FFF2-40B4-BE49-F238E27FC236}">
                <a16:creationId xmlns:a16="http://schemas.microsoft.com/office/drawing/2014/main" id="{E8B9C562-0054-4339-96B3-2F85FCD929DE}"/>
              </a:ext>
            </a:extLst>
          </p:cNvPr>
          <p:cNvPicPr>
            <a:picLocks noChangeAspect="1"/>
          </p:cNvPicPr>
          <p:nvPr/>
        </p:nvPicPr>
        <p:blipFill>
          <a:blip r:embed="rId3"/>
          <a:stretch>
            <a:fillRect/>
          </a:stretch>
        </p:blipFill>
        <p:spPr>
          <a:xfrm>
            <a:off x="4434880" y="887113"/>
            <a:ext cx="6249937" cy="5473999"/>
          </a:xfrm>
          <a:prstGeom prst="rect">
            <a:avLst/>
          </a:prstGeom>
        </p:spPr>
      </p:pic>
      <p:pic>
        <p:nvPicPr>
          <p:cNvPr id="12" name="Picture 11">
            <a:extLst>
              <a:ext uri="{FF2B5EF4-FFF2-40B4-BE49-F238E27FC236}">
                <a16:creationId xmlns:a16="http://schemas.microsoft.com/office/drawing/2014/main" id="{DAF941A6-F976-4323-A82B-6DCC72377CA5}"/>
              </a:ext>
            </a:extLst>
          </p:cNvPr>
          <p:cNvPicPr>
            <a:picLocks noChangeAspect="1"/>
          </p:cNvPicPr>
          <p:nvPr/>
        </p:nvPicPr>
        <p:blipFill>
          <a:blip r:embed="rId4"/>
          <a:stretch>
            <a:fillRect/>
          </a:stretch>
        </p:blipFill>
        <p:spPr>
          <a:xfrm>
            <a:off x="878609" y="1332383"/>
            <a:ext cx="2390775" cy="3533775"/>
          </a:xfrm>
          <a:prstGeom prst="rect">
            <a:avLst/>
          </a:prstGeom>
        </p:spPr>
      </p:pic>
    </p:spTree>
    <p:extLst>
      <p:ext uri="{BB962C8B-B14F-4D97-AF65-F5344CB8AC3E}">
        <p14:creationId xmlns:p14="http://schemas.microsoft.com/office/powerpoint/2010/main" val="687798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C02979E-034B-47E9-A1D0-6A3BB43F9D93}"/>
              </a:ext>
            </a:extLst>
          </p:cNvPr>
          <p:cNvPicPr>
            <a:picLocks noGrp="1" noChangeAspect="1"/>
          </p:cNvPicPr>
          <p:nvPr>
            <p:ph sz="quarter" idx="10"/>
          </p:nvPr>
        </p:nvPicPr>
        <p:blipFill>
          <a:blip r:embed="rId2"/>
          <a:stretch>
            <a:fillRect/>
          </a:stretch>
        </p:blipFill>
        <p:spPr>
          <a:xfrm>
            <a:off x="623392" y="764704"/>
            <a:ext cx="6696743" cy="5913739"/>
          </a:xfrm>
        </p:spPr>
      </p:pic>
      <p:pic>
        <p:nvPicPr>
          <p:cNvPr id="2" name="Picture 1">
            <a:extLst>
              <a:ext uri="{FF2B5EF4-FFF2-40B4-BE49-F238E27FC236}">
                <a16:creationId xmlns:a16="http://schemas.microsoft.com/office/drawing/2014/main" id="{F8AB92A8-7CD4-4260-88CC-CED40CE07F0F}"/>
              </a:ext>
            </a:extLst>
          </p:cNvPr>
          <p:cNvPicPr>
            <a:picLocks noChangeAspect="1"/>
          </p:cNvPicPr>
          <p:nvPr/>
        </p:nvPicPr>
        <p:blipFill>
          <a:blip r:embed="rId3"/>
          <a:stretch>
            <a:fillRect/>
          </a:stretch>
        </p:blipFill>
        <p:spPr>
          <a:xfrm>
            <a:off x="7608168" y="1556792"/>
            <a:ext cx="4322640" cy="3594938"/>
          </a:xfrm>
          <a:prstGeom prst="rect">
            <a:avLst/>
          </a:prstGeom>
        </p:spPr>
      </p:pic>
    </p:spTree>
    <p:extLst>
      <p:ext uri="{BB962C8B-B14F-4D97-AF65-F5344CB8AC3E}">
        <p14:creationId xmlns:p14="http://schemas.microsoft.com/office/powerpoint/2010/main" val="416999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188828-87F4-469B-A3E5-178F201B578D}"/>
              </a:ext>
            </a:extLst>
          </p:cNvPr>
          <p:cNvPicPr>
            <a:picLocks noChangeAspect="1"/>
          </p:cNvPicPr>
          <p:nvPr/>
        </p:nvPicPr>
        <p:blipFill>
          <a:blip r:embed="rId3"/>
          <a:stretch>
            <a:fillRect/>
          </a:stretch>
        </p:blipFill>
        <p:spPr>
          <a:xfrm>
            <a:off x="623392" y="948966"/>
            <a:ext cx="7901101" cy="5255207"/>
          </a:xfrm>
          <a:prstGeom prst="rect">
            <a:avLst/>
          </a:prstGeom>
        </p:spPr>
      </p:pic>
      <p:sp>
        <p:nvSpPr>
          <p:cNvPr id="11" name="Rectangle 10">
            <a:extLst>
              <a:ext uri="{FF2B5EF4-FFF2-40B4-BE49-F238E27FC236}">
                <a16:creationId xmlns:a16="http://schemas.microsoft.com/office/drawing/2014/main" id="{CCE56FE4-5885-4B2E-8917-4C1234C91D40}"/>
              </a:ext>
            </a:extLst>
          </p:cNvPr>
          <p:cNvSpPr/>
          <p:nvPr/>
        </p:nvSpPr>
        <p:spPr>
          <a:xfrm>
            <a:off x="1415480" y="6309320"/>
            <a:ext cx="2852127" cy="369332"/>
          </a:xfrm>
          <a:prstGeom prst="rect">
            <a:avLst/>
          </a:prstGeom>
        </p:spPr>
        <p:txBody>
          <a:bodyPr wrap="none">
            <a:spAutoFit/>
          </a:bodyPr>
          <a:lstStyle/>
          <a:p>
            <a:r>
              <a:rPr lang="en-AU" dirty="0"/>
              <a:t>http://www.gpd.uq.edu.au</a:t>
            </a:r>
          </a:p>
        </p:txBody>
      </p:sp>
      <p:pic>
        <p:nvPicPr>
          <p:cNvPr id="2" name="Picture 1">
            <a:extLst>
              <a:ext uri="{FF2B5EF4-FFF2-40B4-BE49-F238E27FC236}">
                <a16:creationId xmlns:a16="http://schemas.microsoft.com/office/drawing/2014/main" id="{4A273E17-DA30-46DC-9945-507560A00C7B}"/>
              </a:ext>
            </a:extLst>
          </p:cNvPr>
          <p:cNvPicPr>
            <a:picLocks noChangeAspect="1"/>
          </p:cNvPicPr>
          <p:nvPr/>
        </p:nvPicPr>
        <p:blipFill>
          <a:blip r:embed="rId4"/>
          <a:stretch>
            <a:fillRect/>
          </a:stretch>
        </p:blipFill>
        <p:spPr>
          <a:xfrm>
            <a:off x="8616280" y="2027575"/>
            <a:ext cx="3370215" cy="2802850"/>
          </a:xfrm>
          <a:prstGeom prst="rect">
            <a:avLst/>
          </a:prstGeom>
        </p:spPr>
      </p:pic>
    </p:spTree>
    <p:extLst>
      <p:ext uri="{BB962C8B-B14F-4D97-AF65-F5344CB8AC3E}">
        <p14:creationId xmlns:p14="http://schemas.microsoft.com/office/powerpoint/2010/main" val="101146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4FDBF28-513C-4AC4-959F-19BFFBF77741}"/>
              </a:ext>
            </a:extLst>
          </p:cNvPr>
          <p:cNvPicPr>
            <a:picLocks noGrp="1" noChangeAspect="1"/>
          </p:cNvPicPr>
          <p:nvPr>
            <p:ph sz="quarter" idx="10"/>
          </p:nvPr>
        </p:nvPicPr>
        <p:blipFill>
          <a:blip r:embed="rId2"/>
          <a:stretch>
            <a:fillRect/>
          </a:stretch>
        </p:blipFill>
        <p:spPr>
          <a:xfrm>
            <a:off x="335360" y="908720"/>
            <a:ext cx="7371349" cy="3888432"/>
          </a:xfrm>
        </p:spPr>
      </p:pic>
      <p:pic>
        <p:nvPicPr>
          <p:cNvPr id="11" name="Picture 10">
            <a:extLst>
              <a:ext uri="{FF2B5EF4-FFF2-40B4-BE49-F238E27FC236}">
                <a16:creationId xmlns:a16="http://schemas.microsoft.com/office/drawing/2014/main" id="{B41DBD2B-ECF0-4008-97E0-FB13A912BAC4}"/>
              </a:ext>
            </a:extLst>
          </p:cNvPr>
          <p:cNvPicPr>
            <a:picLocks noChangeAspect="1"/>
          </p:cNvPicPr>
          <p:nvPr/>
        </p:nvPicPr>
        <p:blipFill>
          <a:blip r:embed="rId3"/>
          <a:stretch>
            <a:fillRect/>
          </a:stretch>
        </p:blipFill>
        <p:spPr>
          <a:xfrm>
            <a:off x="7896200" y="764704"/>
            <a:ext cx="3974707" cy="5760640"/>
          </a:xfrm>
          <a:prstGeom prst="rect">
            <a:avLst/>
          </a:prstGeom>
        </p:spPr>
      </p:pic>
      <p:pic>
        <p:nvPicPr>
          <p:cNvPr id="2" name="Picture 1">
            <a:extLst>
              <a:ext uri="{FF2B5EF4-FFF2-40B4-BE49-F238E27FC236}">
                <a16:creationId xmlns:a16="http://schemas.microsoft.com/office/drawing/2014/main" id="{D067703B-6B4E-4F6F-8CE7-A1E06C9503A7}"/>
              </a:ext>
            </a:extLst>
          </p:cNvPr>
          <p:cNvPicPr>
            <a:picLocks noChangeAspect="1"/>
          </p:cNvPicPr>
          <p:nvPr/>
        </p:nvPicPr>
        <p:blipFill>
          <a:blip r:embed="rId4"/>
          <a:stretch>
            <a:fillRect/>
          </a:stretch>
        </p:blipFill>
        <p:spPr>
          <a:xfrm>
            <a:off x="4820684" y="4293096"/>
            <a:ext cx="2880320" cy="2395428"/>
          </a:xfrm>
          <a:prstGeom prst="rect">
            <a:avLst/>
          </a:prstGeom>
        </p:spPr>
      </p:pic>
    </p:spTree>
    <p:extLst>
      <p:ext uri="{BB962C8B-B14F-4D97-AF65-F5344CB8AC3E}">
        <p14:creationId xmlns:p14="http://schemas.microsoft.com/office/powerpoint/2010/main" val="1972807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defRPr/>
            </a:pPr>
            <a:r>
              <a:rPr lang="en-US" sz="2400" dirty="0">
                <a:latin typeface="+mn-lt"/>
              </a:rPr>
              <a:t>What Works for Crime Reduction</a:t>
            </a:r>
            <a:endParaRPr lang="en-AU" sz="2400" dirty="0">
              <a:latin typeface="+mn-lt"/>
            </a:endParaRPr>
          </a:p>
        </p:txBody>
      </p:sp>
      <p:sp>
        <p:nvSpPr>
          <p:cNvPr id="2" name="Rectangle 1"/>
          <p:cNvSpPr/>
          <p:nvPr/>
        </p:nvSpPr>
        <p:spPr>
          <a:xfrm>
            <a:off x="2639616" y="6349752"/>
            <a:ext cx="6408712" cy="369332"/>
          </a:xfrm>
          <a:prstGeom prst="rect">
            <a:avLst/>
          </a:prstGeom>
        </p:spPr>
        <p:txBody>
          <a:bodyPr wrap="square">
            <a:spAutoFit/>
          </a:bodyPr>
          <a:lstStyle/>
          <a:p>
            <a:pPr marL="214313" indent="-214313" algn="ctr">
              <a:defRPr/>
            </a:pPr>
            <a:r>
              <a:rPr lang="en-AU" altLang="en-US" dirty="0">
                <a:hlinkClick r:id="rId3"/>
              </a:rPr>
              <a:t>http://whatworks.college.police.uk/toolkit/Pages/Toolkit.aspx</a:t>
            </a:r>
            <a:endParaRPr lang="en-AU" altLang="en-US" dirty="0"/>
          </a:p>
        </p:txBody>
      </p:sp>
      <p:pic>
        <p:nvPicPr>
          <p:cNvPr id="6" name="Picture 5"/>
          <p:cNvPicPr>
            <a:picLocks noChangeAspect="1"/>
          </p:cNvPicPr>
          <p:nvPr/>
        </p:nvPicPr>
        <p:blipFill>
          <a:blip r:embed="rId4"/>
          <a:stretch>
            <a:fillRect/>
          </a:stretch>
        </p:blipFill>
        <p:spPr>
          <a:xfrm>
            <a:off x="2999656" y="829147"/>
            <a:ext cx="5472608" cy="5297016"/>
          </a:xfrm>
          <a:prstGeom prst="rect">
            <a:avLst/>
          </a:prstGeom>
        </p:spPr>
      </p:pic>
    </p:spTree>
    <p:extLst>
      <p:ext uri="{BB962C8B-B14F-4D97-AF65-F5344CB8AC3E}">
        <p14:creationId xmlns:p14="http://schemas.microsoft.com/office/powerpoint/2010/main" val="2577193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8718A39-2164-4F1F-AA63-7D78FEE1F901}"/>
              </a:ext>
            </a:extLst>
          </p:cNvPr>
          <p:cNvPicPr>
            <a:picLocks noGrp="1" noChangeAspect="1"/>
          </p:cNvPicPr>
          <p:nvPr>
            <p:ph sz="quarter" idx="10"/>
          </p:nvPr>
        </p:nvPicPr>
        <p:blipFill>
          <a:blip r:embed="rId2"/>
          <a:stretch>
            <a:fillRect/>
          </a:stretch>
        </p:blipFill>
        <p:spPr>
          <a:xfrm>
            <a:off x="191344" y="836712"/>
            <a:ext cx="6778789" cy="5768751"/>
          </a:xfrm>
        </p:spPr>
      </p:pic>
      <p:pic>
        <p:nvPicPr>
          <p:cNvPr id="2" name="Picture 1">
            <a:extLst>
              <a:ext uri="{FF2B5EF4-FFF2-40B4-BE49-F238E27FC236}">
                <a16:creationId xmlns:a16="http://schemas.microsoft.com/office/drawing/2014/main" id="{19222304-5248-4765-926C-538461BB7198}"/>
              </a:ext>
            </a:extLst>
          </p:cNvPr>
          <p:cNvPicPr>
            <a:picLocks noChangeAspect="1"/>
          </p:cNvPicPr>
          <p:nvPr/>
        </p:nvPicPr>
        <p:blipFill>
          <a:blip r:embed="rId3"/>
          <a:stretch>
            <a:fillRect/>
          </a:stretch>
        </p:blipFill>
        <p:spPr>
          <a:xfrm>
            <a:off x="7680176" y="2103638"/>
            <a:ext cx="3889720" cy="3234898"/>
          </a:xfrm>
          <a:prstGeom prst="rect">
            <a:avLst/>
          </a:prstGeom>
        </p:spPr>
      </p:pic>
    </p:spTree>
    <p:extLst>
      <p:ext uri="{BB962C8B-B14F-4D97-AF65-F5344CB8AC3E}">
        <p14:creationId xmlns:p14="http://schemas.microsoft.com/office/powerpoint/2010/main" val="1469574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E4AF5-DC61-42D1-A4C3-BD35A1AAA1DE}"/>
              </a:ext>
            </a:extLst>
          </p:cNvPr>
          <p:cNvSpPr>
            <a:spLocks noGrp="1"/>
          </p:cNvSpPr>
          <p:nvPr>
            <p:ph type="title"/>
          </p:nvPr>
        </p:nvSpPr>
        <p:spPr/>
        <p:txBody>
          <a:bodyPr/>
          <a:lstStyle/>
          <a:p>
            <a:r>
              <a:rPr lang="en-AU" dirty="0"/>
              <a:t>Youth Endowment Fund</a:t>
            </a:r>
          </a:p>
        </p:txBody>
      </p:sp>
      <p:pic>
        <p:nvPicPr>
          <p:cNvPr id="9" name="Picture 8">
            <a:extLst>
              <a:ext uri="{FF2B5EF4-FFF2-40B4-BE49-F238E27FC236}">
                <a16:creationId xmlns:a16="http://schemas.microsoft.com/office/drawing/2014/main" id="{196EB146-E4D9-42B1-9C98-3B733FD317CA}"/>
              </a:ext>
            </a:extLst>
          </p:cNvPr>
          <p:cNvPicPr>
            <a:picLocks noChangeAspect="1"/>
          </p:cNvPicPr>
          <p:nvPr/>
        </p:nvPicPr>
        <p:blipFill>
          <a:blip r:embed="rId2"/>
          <a:stretch>
            <a:fillRect/>
          </a:stretch>
        </p:blipFill>
        <p:spPr>
          <a:xfrm>
            <a:off x="119336" y="1916832"/>
            <a:ext cx="11712624" cy="4613268"/>
          </a:xfrm>
          <a:prstGeom prst="rect">
            <a:avLst/>
          </a:prstGeom>
        </p:spPr>
      </p:pic>
      <p:sp>
        <p:nvSpPr>
          <p:cNvPr id="11" name="TextBox 10">
            <a:extLst>
              <a:ext uri="{FF2B5EF4-FFF2-40B4-BE49-F238E27FC236}">
                <a16:creationId xmlns:a16="http://schemas.microsoft.com/office/drawing/2014/main" id="{911307D4-FC9E-4A55-B859-747A9939484C}"/>
              </a:ext>
            </a:extLst>
          </p:cNvPr>
          <p:cNvSpPr txBox="1"/>
          <p:nvPr/>
        </p:nvSpPr>
        <p:spPr>
          <a:xfrm>
            <a:off x="8184232" y="1052736"/>
            <a:ext cx="3816424" cy="369332"/>
          </a:xfrm>
          <a:prstGeom prst="rect">
            <a:avLst/>
          </a:prstGeom>
          <a:noFill/>
        </p:spPr>
        <p:txBody>
          <a:bodyPr wrap="square">
            <a:spAutoFit/>
          </a:bodyPr>
          <a:lstStyle/>
          <a:p>
            <a:r>
              <a:rPr lang="en-AU" dirty="0"/>
              <a:t>https://youthendowmentfund.org.uk/</a:t>
            </a:r>
          </a:p>
        </p:txBody>
      </p:sp>
    </p:spTree>
    <p:extLst>
      <p:ext uri="{BB962C8B-B14F-4D97-AF65-F5344CB8AC3E}">
        <p14:creationId xmlns:p14="http://schemas.microsoft.com/office/powerpoint/2010/main" val="3097282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55440" y="2420888"/>
            <a:ext cx="10801350" cy="4608512"/>
          </a:xfrm>
        </p:spPr>
        <p:txBody>
          <a:bodyPr/>
          <a:lstStyle/>
          <a:p>
            <a:pPr marL="457200" indent="-457200" algn="ctr">
              <a:buFont typeface="+mj-lt"/>
              <a:buAutoNum type="arabicPeriod"/>
            </a:pPr>
            <a:r>
              <a:rPr lang="en-AU" sz="2400" dirty="0"/>
              <a:t>Thinking about what works to reduce youth offending</a:t>
            </a:r>
          </a:p>
          <a:p>
            <a:pPr marL="457200" indent="-457200" algn="ctr">
              <a:buFont typeface="+mj-lt"/>
              <a:buAutoNum type="arabicPeriod"/>
            </a:pPr>
            <a:r>
              <a:rPr lang="en-AU" sz="2400" dirty="0"/>
              <a:t>Where do you find existing evidence to guide practice?</a:t>
            </a:r>
          </a:p>
          <a:p>
            <a:pPr marL="457200" indent="-457200" algn="ctr">
              <a:buFont typeface="+mj-lt"/>
              <a:buAutoNum type="arabicPeriod"/>
            </a:pPr>
            <a:r>
              <a:rPr lang="en-AU" sz="2400" dirty="0"/>
              <a:t>Testing, Translating, Upscaling and Moving Forward</a:t>
            </a:r>
          </a:p>
        </p:txBody>
      </p:sp>
      <p:sp>
        <p:nvSpPr>
          <p:cNvPr id="2" name="Title 1"/>
          <p:cNvSpPr>
            <a:spLocks noGrp="1"/>
          </p:cNvSpPr>
          <p:nvPr>
            <p:ph type="title"/>
          </p:nvPr>
        </p:nvSpPr>
        <p:spPr>
          <a:xfrm>
            <a:off x="479376" y="1340768"/>
            <a:ext cx="10801350" cy="469056"/>
          </a:xfrm>
        </p:spPr>
        <p:txBody>
          <a:bodyPr>
            <a:normAutofit fontScale="90000"/>
          </a:bodyPr>
          <a:lstStyle/>
          <a:p>
            <a:pPr algn="ctr"/>
            <a:r>
              <a:rPr lang="en-AU" sz="3600" b="1" dirty="0"/>
              <a:t>TODAY</a:t>
            </a:r>
          </a:p>
        </p:txBody>
      </p:sp>
    </p:spTree>
    <p:extLst>
      <p:ext uri="{BB962C8B-B14F-4D97-AF65-F5344CB8AC3E}">
        <p14:creationId xmlns:p14="http://schemas.microsoft.com/office/powerpoint/2010/main" val="3021184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429788-2E88-4E78-8979-2C14DE1DD2F4}"/>
              </a:ext>
            </a:extLst>
          </p:cNvPr>
          <p:cNvPicPr>
            <a:picLocks noGrp="1" noChangeAspect="1"/>
          </p:cNvPicPr>
          <p:nvPr>
            <p:ph sz="quarter" idx="10"/>
          </p:nvPr>
        </p:nvPicPr>
        <p:blipFill>
          <a:blip r:embed="rId2"/>
          <a:stretch>
            <a:fillRect/>
          </a:stretch>
        </p:blipFill>
        <p:spPr>
          <a:xfrm>
            <a:off x="2967535" y="1772816"/>
            <a:ext cx="6256929" cy="4523358"/>
          </a:xfrm>
        </p:spPr>
      </p:pic>
      <p:sp>
        <p:nvSpPr>
          <p:cNvPr id="3" name="Title 2">
            <a:extLst>
              <a:ext uri="{FF2B5EF4-FFF2-40B4-BE49-F238E27FC236}">
                <a16:creationId xmlns:a16="http://schemas.microsoft.com/office/drawing/2014/main" id="{920E4AF5-DC61-42D1-A4C3-BD35A1AAA1DE}"/>
              </a:ext>
            </a:extLst>
          </p:cNvPr>
          <p:cNvSpPr>
            <a:spLocks noGrp="1"/>
          </p:cNvSpPr>
          <p:nvPr>
            <p:ph type="title"/>
          </p:nvPr>
        </p:nvSpPr>
        <p:spPr/>
        <p:txBody>
          <a:bodyPr/>
          <a:lstStyle/>
          <a:p>
            <a:r>
              <a:rPr lang="en-AU" dirty="0"/>
              <a:t>Youth Endowment Fund – Evidence and Gap Map</a:t>
            </a:r>
          </a:p>
        </p:txBody>
      </p:sp>
    </p:spTree>
    <p:extLst>
      <p:ext uri="{BB962C8B-B14F-4D97-AF65-F5344CB8AC3E}">
        <p14:creationId xmlns:p14="http://schemas.microsoft.com/office/powerpoint/2010/main" val="2882096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CAF49D3-C91E-42BF-9E53-B5F3D0819528}"/>
              </a:ext>
            </a:extLst>
          </p:cNvPr>
          <p:cNvPicPr>
            <a:picLocks noGrp="1" noChangeAspect="1"/>
          </p:cNvPicPr>
          <p:nvPr>
            <p:ph sz="quarter" idx="10"/>
          </p:nvPr>
        </p:nvPicPr>
        <p:blipFill>
          <a:blip r:embed="rId2"/>
          <a:stretch>
            <a:fillRect/>
          </a:stretch>
        </p:blipFill>
        <p:spPr>
          <a:xfrm>
            <a:off x="3694764" y="1700213"/>
            <a:ext cx="4802472" cy="4608512"/>
          </a:xfrm>
        </p:spPr>
      </p:pic>
      <p:sp>
        <p:nvSpPr>
          <p:cNvPr id="3" name="Title 2">
            <a:extLst>
              <a:ext uri="{FF2B5EF4-FFF2-40B4-BE49-F238E27FC236}">
                <a16:creationId xmlns:a16="http://schemas.microsoft.com/office/drawing/2014/main" id="{E8957C85-A616-4B40-8939-E537538C569C}"/>
              </a:ext>
            </a:extLst>
          </p:cNvPr>
          <p:cNvSpPr>
            <a:spLocks noGrp="1"/>
          </p:cNvSpPr>
          <p:nvPr>
            <p:ph type="title"/>
          </p:nvPr>
        </p:nvSpPr>
        <p:spPr/>
        <p:txBody>
          <a:bodyPr/>
          <a:lstStyle/>
          <a:p>
            <a:r>
              <a:rPr lang="en-AU" dirty="0"/>
              <a:t>PRISMA Flowchart</a:t>
            </a:r>
          </a:p>
        </p:txBody>
      </p:sp>
    </p:spTree>
    <p:extLst>
      <p:ext uri="{BB962C8B-B14F-4D97-AF65-F5344CB8AC3E}">
        <p14:creationId xmlns:p14="http://schemas.microsoft.com/office/powerpoint/2010/main" val="314663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AF35AEE-F292-40E6-8CD8-FA1755507487}"/>
              </a:ext>
            </a:extLst>
          </p:cNvPr>
          <p:cNvPicPr>
            <a:picLocks noGrp="1" noChangeAspect="1"/>
          </p:cNvPicPr>
          <p:nvPr>
            <p:ph sz="quarter" idx="10"/>
          </p:nvPr>
        </p:nvPicPr>
        <p:blipFill>
          <a:blip r:embed="rId2"/>
          <a:stretch>
            <a:fillRect/>
          </a:stretch>
        </p:blipFill>
        <p:spPr>
          <a:xfrm>
            <a:off x="2423592" y="2268000"/>
            <a:ext cx="8349130" cy="3619988"/>
          </a:xfrm>
        </p:spPr>
      </p:pic>
      <p:sp>
        <p:nvSpPr>
          <p:cNvPr id="3" name="Title 2">
            <a:extLst>
              <a:ext uri="{FF2B5EF4-FFF2-40B4-BE49-F238E27FC236}">
                <a16:creationId xmlns:a16="http://schemas.microsoft.com/office/drawing/2014/main" id="{6C0312CC-7F2A-4A54-882D-C1658033F2D5}"/>
              </a:ext>
            </a:extLst>
          </p:cNvPr>
          <p:cNvSpPr>
            <a:spLocks noGrp="1"/>
          </p:cNvSpPr>
          <p:nvPr>
            <p:ph type="title"/>
          </p:nvPr>
        </p:nvSpPr>
        <p:spPr/>
        <p:txBody>
          <a:bodyPr/>
          <a:lstStyle/>
          <a:p>
            <a:r>
              <a:rPr lang="en-AU" dirty="0"/>
              <a:t>Number of Studies by Intervention </a:t>
            </a:r>
          </a:p>
        </p:txBody>
      </p:sp>
    </p:spTree>
    <p:extLst>
      <p:ext uri="{BB962C8B-B14F-4D97-AF65-F5344CB8AC3E}">
        <p14:creationId xmlns:p14="http://schemas.microsoft.com/office/powerpoint/2010/main" val="55659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F5613C-834E-4A98-BC9C-FFCA66B0F296}"/>
              </a:ext>
            </a:extLst>
          </p:cNvPr>
          <p:cNvSpPr>
            <a:spLocks noGrp="1"/>
          </p:cNvSpPr>
          <p:nvPr>
            <p:ph type="title"/>
          </p:nvPr>
        </p:nvSpPr>
        <p:spPr/>
        <p:txBody>
          <a:bodyPr>
            <a:normAutofit fontScale="90000"/>
          </a:bodyPr>
          <a:lstStyle/>
          <a:p>
            <a:pPr algn="ctr"/>
            <a:r>
              <a:rPr lang="en-AU" sz="3100" dirty="0"/>
              <a:t>Evidence and Gap Map of Interventions to </a:t>
            </a:r>
            <a:br>
              <a:rPr lang="en-AU" sz="3100" dirty="0"/>
            </a:br>
            <a:r>
              <a:rPr lang="en-AU" sz="3100" dirty="0"/>
              <a:t>Prevent Children Getting Involved in Violence </a:t>
            </a:r>
            <a:br>
              <a:rPr lang="en-AU" sz="3100" dirty="0"/>
            </a:br>
            <a:r>
              <a:rPr lang="en-AU" sz="1600" dirty="0"/>
              <a:t>This map includes 1569 impact evaluations, 302 process evaluations and 268 systematic reviews) </a:t>
            </a:r>
          </a:p>
        </p:txBody>
      </p:sp>
      <p:pic>
        <p:nvPicPr>
          <p:cNvPr id="8" name="Picture 7">
            <a:extLst>
              <a:ext uri="{FF2B5EF4-FFF2-40B4-BE49-F238E27FC236}">
                <a16:creationId xmlns:a16="http://schemas.microsoft.com/office/drawing/2014/main" id="{37A707C1-EEE4-4D38-A840-E9656B83C5B2}"/>
              </a:ext>
            </a:extLst>
          </p:cNvPr>
          <p:cNvPicPr>
            <a:picLocks noChangeAspect="1"/>
          </p:cNvPicPr>
          <p:nvPr/>
        </p:nvPicPr>
        <p:blipFill>
          <a:blip r:embed="rId2"/>
          <a:stretch>
            <a:fillRect/>
          </a:stretch>
        </p:blipFill>
        <p:spPr>
          <a:xfrm>
            <a:off x="2999656" y="1988840"/>
            <a:ext cx="5832722" cy="4380993"/>
          </a:xfrm>
          <a:prstGeom prst="rect">
            <a:avLst/>
          </a:prstGeom>
        </p:spPr>
      </p:pic>
      <p:pic>
        <p:nvPicPr>
          <p:cNvPr id="11" name="Picture 10">
            <a:extLst>
              <a:ext uri="{FF2B5EF4-FFF2-40B4-BE49-F238E27FC236}">
                <a16:creationId xmlns:a16="http://schemas.microsoft.com/office/drawing/2014/main" id="{CE336019-CCCE-4927-8408-B72C4971B3CD}"/>
              </a:ext>
            </a:extLst>
          </p:cNvPr>
          <p:cNvPicPr>
            <a:picLocks noChangeAspect="1"/>
          </p:cNvPicPr>
          <p:nvPr/>
        </p:nvPicPr>
        <p:blipFill>
          <a:blip r:embed="rId3"/>
          <a:stretch>
            <a:fillRect/>
          </a:stretch>
        </p:blipFill>
        <p:spPr>
          <a:xfrm>
            <a:off x="2423592" y="6369833"/>
            <a:ext cx="8820150" cy="333375"/>
          </a:xfrm>
          <a:prstGeom prst="rect">
            <a:avLst/>
          </a:prstGeom>
        </p:spPr>
      </p:pic>
    </p:spTree>
    <p:extLst>
      <p:ext uri="{BB962C8B-B14F-4D97-AF65-F5344CB8AC3E}">
        <p14:creationId xmlns:p14="http://schemas.microsoft.com/office/powerpoint/2010/main" val="1651170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F5613C-834E-4A98-BC9C-FFCA66B0F296}"/>
              </a:ext>
            </a:extLst>
          </p:cNvPr>
          <p:cNvSpPr>
            <a:spLocks noGrp="1"/>
          </p:cNvSpPr>
          <p:nvPr>
            <p:ph type="title"/>
          </p:nvPr>
        </p:nvSpPr>
        <p:spPr/>
        <p:txBody>
          <a:bodyPr>
            <a:normAutofit fontScale="90000"/>
          </a:bodyPr>
          <a:lstStyle/>
          <a:p>
            <a:pPr algn="ctr"/>
            <a:r>
              <a:rPr lang="en-AU" sz="3100" dirty="0"/>
              <a:t>Evidence and Gap Map of Interventions to </a:t>
            </a:r>
            <a:br>
              <a:rPr lang="en-AU" sz="3100" dirty="0"/>
            </a:br>
            <a:r>
              <a:rPr lang="en-AU" sz="3100" dirty="0"/>
              <a:t>Prevent Children Getting Involved in Violence </a:t>
            </a:r>
            <a:br>
              <a:rPr lang="en-AU" sz="3100" dirty="0"/>
            </a:br>
            <a:r>
              <a:rPr lang="en-AU" sz="1600" dirty="0"/>
              <a:t>This map includes 1569 impact evaluations, 302 process evaluations and 268 systematic reviews) </a:t>
            </a:r>
          </a:p>
        </p:txBody>
      </p:sp>
      <p:pic>
        <p:nvPicPr>
          <p:cNvPr id="11" name="Picture 10">
            <a:extLst>
              <a:ext uri="{FF2B5EF4-FFF2-40B4-BE49-F238E27FC236}">
                <a16:creationId xmlns:a16="http://schemas.microsoft.com/office/drawing/2014/main" id="{CE336019-CCCE-4927-8408-B72C4971B3CD}"/>
              </a:ext>
            </a:extLst>
          </p:cNvPr>
          <p:cNvPicPr>
            <a:picLocks noChangeAspect="1"/>
          </p:cNvPicPr>
          <p:nvPr/>
        </p:nvPicPr>
        <p:blipFill>
          <a:blip r:embed="rId2"/>
          <a:stretch>
            <a:fillRect/>
          </a:stretch>
        </p:blipFill>
        <p:spPr>
          <a:xfrm>
            <a:off x="2423592" y="6369833"/>
            <a:ext cx="8820150" cy="333375"/>
          </a:xfrm>
          <a:prstGeom prst="rect">
            <a:avLst/>
          </a:prstGeom>
        </p:spPr>
      </p:pic>
      <p:pic>
        <p:nvPicPr>
          <p:cNvPr id="4" name="Picture 3">
            <a:extLst>
              <a:ext uri="{FF2B5EF4-FFF2-40B4-BE49-F238E27FC236}">
                <a16:creationId xmlns:a16="http://schemas.microsoft.com/office/drawing/2014/main" id="{FA16D1BB-B771-45CC-9971-C72268226D7F}"/>
              </a:ext>
            </a:extLst>
          </p:cNvPr>
          <p:cNvPicPr>
            <a:picLocks noChangeAspect="1"/>
          </p:cNvPicPr>
          <p:nvPr/>
        </p:nvPicPr>
        <p:blipFill>
          <a:blip r:embed="rId3"/>
          <a:stretch>
            <a:fillRect/>
          </a:stretch>
        </p:blipFill>
        <p:spPr>
          <a:xfrm>
            <a:off x="2451001" y="1988840"/>
            <a:ext cx="6940264" cy="4051128"/>
          </a:xfrm>
          <a:prstGeom prst="rect">
            <a:avLst/>
          </a:prstGeom>
        </p:spPr>
      </p:pic>
    </p:spTree>
    <p:extLst>
      <p:ext uri="{BB962C8B-B14F-4D97-AF65-F5344CB8AC3E}">
        <p14:creationId xmlns:p14="http://schemas.microsoft.com/office/powerpoint/2010/main" val="3097176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E674BE-128A-4D20-BF09-12566BD724B5}"/>
              </a:ext>
            </a:extLst>
          </p:cNvPr>
          <p:cNvSpPr>
            <a:spLocks noGrp="1"/>
          </p:cNvSpPr>
          <p:nvPr>
            <p:ph type="title"/>
          </p:nvPr>
        </p:nvSpPr>
        <p:spPr>
          <a:xfrm>
            <a:off x="407368" y="807344"/>
            <a:ext cx="10801350" cy="469056"/>
          </a:xfrm>
        </p:spPr>
        <p:txBody>
          <a:bodyPr/>
          <a:lstStyle/>
          <a:p>
            <a:r>
              <a:rPr lang="en-AU" dirty="0"/>
              <a:t>Examining the studies in the EGM</a:t>
            </a:r>
          </a:p>
        </p:txBody>
      </p:sp>
      <p:pic>
        <p:nvPicPr>
          <p:cNvPr id="11" name="Picture 10">
            <a:extLst>
              <a:ext uri="{FF2B5EF4-FFF2-40B4-BE49-F238E27FC236}">
                <a16:creationId xmlns:a16="http://schemas.microsoft.com/office/drawing/2014/main" id="{49622D2C-12CE-4708-8D6A-6965A01F7ABA}"/>
              </a:ext>
            </a:extLst>
          </p:cNvPr>
          <p:cNvPicPr>
            <a:picLocks noChangeAspect="1"/>
          </p:cNvPicPr>
          <p:nvPr/>
        </p:nvPicPr>
        <p:blipFill>
          <a:blip r:embed="rId2"/>
          <a:stretch>
            <a:fillRect/>
          </a:stretch>
        </p:blipFill>
        <p:spPr>
          <a:xfrm>
            <a:off x="582911" y="1328565"/>
            <a:ext cx="5265537" cy="5157192"/>
          </a:xfrm>
          <a:prstGeom prst="rect">
            <a:avLst/>
          </a:prstGeom>
        </p:spPr>
      </p:pic>
      <p:cxnSp>
        <p:nvCxnSpPr>
          <p:cNvPr id="13" name="Straight Connector 12">
            <a:extLst>
              <a:ext uri="{FF2B5EF4-FFF2-40B4-BE49-F238E27FC236}">
                <a16:creationId xmlns:a16="http://schemas.microsoft.com/office/drawing/2014/main" id="{B08C0501-FDDE-4E02-BCAF-CF2E76843AC9}"/>
              </a:ext>
            </a:extLst>
          </p:cNvPr>
          <p:cNvCxnSpPr/>
          <p:nvPr/>
        </p:nvCxnSpPr>
        <p:spPr>
          <a:xfrm>
            <a:off x="5303912" y="5373216"/>
            <a:ext cx="36004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E0C6AB5E-95B5-49E6-9980-0E1D63010065}"/>
              </a:ext>
            </a:extLst>
          </p:cNvPr>
          <p:cNvCxnSpPr/>
          <p:nvPr/>
        </p:nvCxnSpPr>
        <p:spPr>
          <a:xfrm>
            <a:off x="3359696" y="5517232"/>
            <a:ext cx="230425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E729127-5062-49B6-9794-3256354978BB}"/>
              </a:ext>
            </a:extLst>
          </p:cNvPr>
          <p:cNvCxnSpPr/>
          <p:nvPr/>
        </p:nvCxnSpPr>
        <p:spPr>
          <a:xfrm>
            <a:off x="3359696" y="5661248"/>
            <a:ext cx="792088" cy="0"/>
          </a:xfrm>
          <a:prstGeom prst="line">
            <a:avLst/>
          </a:prstGeom>
        </p:spPr>
        <p:style>
          <a:lnRef idx="1">
            <a:schemeClr val="accent2"/>
          </a:lnRef>
          <a:fillRef idx="0">
            <a:schemeClr val="accent2"/>
          </a:fillRef>
          <a:effectRef idx="0">
            <a:schemeClr val="accent2"/>
          </a:effectRef>
          <a:fontRef idx="minor">
            <a:schemeClr val="tx1"/>
          </a:fontRef>
        </p:style>
      </p:cxnSp>
      <p:pic>
        <p:nvPicPr>
          <p:cNvPr id="19" name="Picture 18">
            <a:extLst>
              <a:ext uri="{FF2B5EF4-FFF2-40B4-BE49-F238E27FC236}">
                <a16:creationId xmlns:a16="http://schemas.microsoft.com/office/drawing/2014/main" id="{E25C8D76-04C2-4A04-A151-A4FE08E824CC}"/>
              </a:ext>
            </a:extLst>
          </p:cNvPr>
          <p:cNvPicPr>
            <a:picLocks noChangeAspect="1"/>
          </p:cNvPicPr>
          <p:nvPr/>
        </p:nvPicPr>
        <p:blipFill>
          <a:blip r:embed="rId3"/>
          <a:stretch>
            <a:fillRect/>
          </a:stretch>
        </p:blipFill>
        <p:spPr>
          <a:xfrm>
            <a:off x="578694" y="6514824"/>
            <a:ext cx="8280920" cy="314973"/>
          </a:xfrm>
          <a:prstGeom prst="rect">
            <a:avLst/>
          </a:prstGeom>
        </p:spPr>
      </p:pic>
      <p:pic>
        <p:nvPicPr>
          <p:cNvPr id="21" name="Picture 20">
            <a:extLst>
              <a:ext uri="{FF2B5EF4-FFF2-40B4-BE49-F238E27FC236}">
                <a16:creationId xmlns:a16="http://schemas.microsoft.com/office/drawing/2014/main" id="{9E6FEA84-8340-48A8-80C7-E75985E14E21}"/>
              </a:ext>
            </a:extLst>
          </p:cNvPr>
          <p:cNvPicPr>
            <a:picLocks noChangeAspect="1"/>
          </p:cNvPicPr>
          <p:nvPr/>
        </p:nvPicPr>
        <p:blipFill>
          <a:blip r:embed="rId4"/>
          <a:stretch>
            <a:fillRect/>
          </a:stretch>
        </p:blipFill>
        <p:spPr>
          <a:xfrm>
            <a:off x="6343554" y="1495599"/>
            <a:ext cx="4976160" cy="4165649"/>
          </a:xfrm>
          <a:prstGeom prst="rect">
            <a:avLst/>
          </a:prstGeom>
        </p:spPr>
      </p:pic>
      <p:cxnSp>
        <p:nvCxnSpPr>
          <p:cNvPr id="23" name="Straight Connector 22">
            <a:extLst>
              <a:ext uri="{FF2B5EF4-FFF2-40B4-BE49-F238E27FC236}">
                <a16:creationId xmlns:a16="http://schemas.microsoft.com/office/drawing/2014/main" id="{D2B05D81-5F0B-4C54-9D58-9761EEDF5E07}"/>
              </a:ext>
            </a:extLst>
          </p:cNvPr>
          <p:cNvCxnSpPr/>
          <p:nvPr/>
        </p:nvCxnSpPr>
        <p:spPr>
          <a:xfrm>
            <a:off x="10560496" y="4077072"/>
            <a:ext cx="57621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ED501AA-D1E3-4FF5-B018-374AC7ED58DA}"/>
              </a:ext>
            </a:extLst>
          </p:cNvPr>
          <p:cNvCxnSpPr/>
          <p:nvPr/>
        </p:nvCxnSpPr>
        <p:spPr>
          <a:xfrm>
            <a:off x="8256240" y="4221088"/>
            <a:ext cx="295247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42422C8C-BD6E-4A9B-91FC-3CFA3208E0A8}"/>
              </a:ext>
            </a:extLst>
          </p:cNvPr>
          <p:cNvCxnSpPr>
            <a:cxnSpLocks/>
          </p:cNvCxnSpPr>
          <p:nvPr/>
        </p:nvCxnSpPr>
        <p:spPr>
          <a:xfrm flipH="1">
            <a:off x="8244644" y="4365104"/>
            <a:ext cx="288047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7297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02961" y="1628800"/>
            <a:ext cx="8186078" cy="4248471"/>
          </a:xfrm>
          <a:prstGeom prst="rect">
            <a:avLst/>
          </a:prstGeom>
        </p:spPr>
      </p:pic>
    </p:spTree>
    <p:extLst>
      <p:ext uri="{BB962C8B-B14F-4D97-AF65-F5344CB8AC3E}">
        <p14:creationId xmlns:p14="http://schemas.microsoft.com/office/powerpoint/2010/main" val="3041059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27648" y="1554360"/>
            <a:ext cx="6624736" cy="5229361"/>
          </a:xfrm>
          <a:prstGeom prst="rect">
            <a:avLst/>
          </a:prstGeom>
        </p:spPr>
      </p:pic>
      <p:sp>
        <p:nvSpPr>
          <p:cNvPr id="4" name="Title 3"/>
          <p:cNvSpPr>
            <a:spLocks noGrp="1"/>
          </p:cNvSpPr>
          <p:nvPr>
            <p:ph type="title"/>
          </p:nvPr>
        </p:nvSpPr>
        <p:spPr>
          <a:xfrm>
            <a:off x="695325" y="908720"/>
            <a:ext cx="10801350" cy="469056"/>
          </a:xfrm>
        </p:spPr>
        <p:txBody>
          <a:bodyPr/>
          <a:lstStyle/>
          <a:p>
            <a:pPr algn="ctr"/>
            <a:r>
              <a:rPr lang="en-AU" b="1" dirty="0"/>
              <a:t>Truancy and Life Outcomes</a:t>
            </a:r>
          </a:p>
        </p:txBody>
      </p:sp>
    </p:spTree>
    <p:extLst>
      <p:ext uri="{BB962C8B-B14F-4D97-AF65-F5344CB8AC3E}">
        <p14:creationId xmlns:p14="http://schemas.microsoft.com/office/powerpoint/2010/main" val="137337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53435" y="1484784"/>
            <a:ext cx="10801350" cy="4608512"/>
          </a:xfrm>
        </p:spPr>
        <p:txBody>
          <a:bodyPr>
            <a:normAutofit lnSpcReduction="10000"/>
          </a:bodyPr>
          <a:lstStyle/>
          <a:p>
            <a:pPr marL="342900" indent="-342900">
              <a:buFont typeface="Arial" panose="020B0604020202020204" pitchFamily="34" charset="0"/>
              <a:buChar char="•"/>
            </a:pPr>
            <a:r>
              <a:rPr lang="en-AU" sz="2400" dirty="0"/>
              <a:t>29% of Australian students truant in any two-week period</a:t>
            </a:r>
          </a:p>
          <a:p>
            <a:pPr marL="342900" indent="-342900">
              <a:buFont typeface="Arial" panose="020B0604020202020204" pitchFamily="34" charset="0"/>
              <a:buChar char="•"/>
            </a:pPr>
            <a:r>
              <a:rPr lang="en-AU" sz="2400" dirty="0"/>
              <a:t>Half a billion dollars in lost education opportunities per year</a:t>
            </a:r>
          </a:p>
          <a:p>
            <a:pPr marL="342900" indent="-342900">
              <a:buFont typeface="Arial" panose="020B0604020202020204" pitchFamily="34" charset="0"/>
              <a:buChar char="•"/>
            </a:pPr>
            <a:r>
              <a:rPr lang="en-AU" sz="2400" dirty="0"/>
              <a:t>Persistent truants cost $1.5 billion (AUD) every year</a:t>
            </a:r>
          </a:p>
          <a:p>
            <a:pPr marL="342900" indent="-342900">
              <a:buFont typeface="Arial" panose="020B0604020202020204" pitchFamily="34" charset="0"/>
              <a:buChar char="•"/>
            </a:pPr>
            <a:r>
              <a:rPr lang="en-AU" sz="2400" dirty="0"/>
              <a:t>98% overlap between truants and families known to police</a:t>
            </a:r>
          </a:p>
          <a:p>
            <a:pPr marL="342900" indent="-342900">
              <a:buFont typeface="Arial" panose="020B0604020202020204" pitchFamily="34" charset="0"/>
              <a:buChar char="•"/>
            </a:pPr>
            <a:r>
              <a:rPr lang="en-AU" sz="2400" dirty="0"/>
              <a:t>Truants have problems in adolescence and adulthood</a:t>
            </a:r>
          </a:p>
          <a:p>
            <a:pPr marL="702900" lvl="2" indent="-342900"/>
            <a:r>
              <a:rPr lang="en-AU" sz="2400" dirty="0"/>
              <a:t>illicit drug use</a:t>
            </a:r>
          </a:p>
          <a:p>
            <a:pPr marL="702900" lvl="2" indent="-342900"/>
            <a:r>
              <a:rPr lang="en-AU" sz="2400" dirty="0"/>
              <a:t>problem alcohol use </a:t>
            </a:r>
          </a:p>
          <a:p>
            <a:pPr marL="702900" lvl="2" indent="-342900"/>
            <a:r>
              <a:rPr lang="en-AU" sz="2400" dirty="0"/>
              <a:t>crime</a:t>
            </a:r>
          </a:p>
          <a:p>
            <a:pPr marL="702900" lvl="2" indent="-342900"/>
            <a:r>
              <a:rPr lang="en-AU" sz="2400" dirty="0"/>
              <a:t>unemployment</a:t>
            </a:r>
          </a:p>
          <a:p>
            <a:pPr marL="702900" lvl="2" indent="-342900"/>
            <a:r>
              <a:rPr lang="en-AU" sz="2400" dirty="0"/>
              <a:t>long term life changes</a:t>
            </a:r>
          </a:p>
          <a:p>
            <a:endParaRPr lang="en-AU" dirty="0"/>
          </a:p>
        </p:txBody>
      </p:sp>
      <p:sp>
        <p:nvSpPr>
          <p:cNvPr id="3" name="Title 2"/>
          <p:cNvSpPr>
            <a:spLocks noGrp="1"/>
          </p:cNvSpPr>
          <p:nvPr>
            <p:ph type="title"/>
          </p:nvPr>
        </p:nvSpPr>
        <p:spPr>
          <a:xfrm>
            <a:off x="623482" y="764704"/>
            <a:ext cx="10801350" cy="469056"/>
          </a:xfrm>
        </p:spPr>
        <p:txBody>
          <a:bodyPr>
            <a:normAutofit/>
          </a:bodyPr>
          <a:lstStyle/>
          <a:p>
            <a:r>
              <a:rPr lang="en-AU" b="1" dirty="0"/>
              <a:t>A Third Party Policing Case Study</a:t>
            </a:r>
          </a:p>
        </p:txBody>
      </p:sp>
      <p:pic>
        <p:nvPicPr>
          <p:cNvPr id="8" name="Picture 7"/>
          <p:cNvPicPr>
            <a:picLocks noChangeAspect="1"/>
          </p:cNvPicPr>
          <p:nvPr/>
        </p:nvPicPr>
        <p:blipFill>
          <a:blip r:embed="rId2"/>
          <a:stretch>
            <a:fillRect/>
          </a:stretch>
        </p:blipFill>
        <p:spPr>
          <a:xfrm>
            <a:off x="7608168" y="3850034"/>
            <a:ext cx="3672408" cy="2791942"/>
          </a:xfrm>
          <a:prstGeom prst="rect">
            <a:avLst/>
          </a:prstGeom>
        </p:spPr>
      </p:pic>
    </p:spTree>
    <p:extLst>
      <p:ext uri="{BB962C8B-B14F-4D97-AF65-F5344CB8AC3E}">
        <p14:creationId xmlns:p14="http://schemas.microsoft.com/office/powerpoint/2010/main" val="1886090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847528" y="548680"/>
            <a:ext cx="8229600" cy="647700"/>
          </a:xfrm>
        </p:spPr>
        <p:txBody>
          <a:bodyPr/>
          <a:lstStyle/>
          <a:p>
            <a:pPr algn="ctr"/>
            <a:r>
              <a:rPr lang="en-AU" sz="3600" b="1" dirty="0"/>
              <a:t>Back in 2010….</a:t>
            </a:r>
          </a:p>
        </p:txBody>
      </p:sp>
      <p:pic>
        <p:nvPicPr>
          <p:cNvPr id="5" name="Picture 4"/>
          <p:cNvPicPr>
            <a:picLocks noChangeAspect="1"/>
          </p:cNvPicPr>
          <p:nvPr/>
        </p:nvPicPr>
        <p:blipFill>
          <a:blip r:embed="rId3"/>
          <a:stretch>
            <a:fillRect/>
          </a:stretch>
        </p:blipFill>
        <p:spPr>
          <a:xfrm>
            <a:off x="2783632" y="1700808"/>
            <a:ext cx="6539611" cy="4755143"/>
          </a:xfrm>
          <a:prstGeom prst="rect">
            <a:avLst/>
          </a:prstGeom>
        </p:spPr>
      </p:pic>
    </p:spTree>
    <p:extLst>
      <p:ext uri="{BB962C8B-B14F-4D97-AF65-F5344CB8AC3E}">
        <p14:creationId xmlns:p14="http://schemas.microsoft.com/office/powerpoint/2010/main" val="178469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215680" y="2132856"/>
            <a:ext cx="0" cy="30243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15680" y="5157192"/>
            <a:ext cx="45365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592083" y="2532405"/>
            <a:ext cx="4221623" cy="2324455"/>
          </a:xfrm>
          <a:custGeom>
            <a:avLst/>
            <a:gdLst>
              <a:gd name="connsiteX0" fmla="*/ 0 w 4221623"/>
              <a:gd name="connsiteY0" fmla="*/ 2065233 h 2324455"/>
              <a:gd name="connsiteX1" fmla="*/ 632389 w 4221623"/>
              <a:gd name="connsiteY1" fmla="*/ 2022504 h 2324455"/>
              <a:gd name="connsiteX2" fmla="*/ 1555335 w 4221623"/>
              <a:gd name="connsiteY2" fmla="*/ 253525 h 2324455"/>
              <a:gd name="connsiteX3" fmla="*/ 2162086 w 4221623"/>
              <a:gd name="connsiteY3" fmla="*/ 501353 h 2324455"/>
              <a:gd name="connsiteX4" fmla="*/ 2538101 w 4221623"/>
              <a:gd name="connsiteY4" fmla="*/ 988463 h 2324455"/>
              <a:gd name="connsiteX5" fmla="*/ 2939754 w 4221623"/>
              <a:gd name="connsiteY5" fmla="*/ 1586669 h 2324455"/>
              <a:gd name="connsiteX6" fmla="*/ 3290131 w 4221623"/>
              <a:gd name="connsiteY6" fmla="*/ 2082325 h 2324455"/>
              <a:gd name="connsiteX7" fmla="*/ 4221623 w 4221623"/>
              <a:gd name="connsiteY7" fmla="*/ 2125054 h 2324455"/>
              <a:gd name="connsiteX8" fmla="*/ 4221623 w 4221623"/>
              <a:gd name="connsiteY8" fmla="*/ 2125054 h 232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1623" h="2324455">
                <a:moveTo>
                  <a:pt x="0" y="2065233"/>
                </a:moveTo>
                <a:cubicBezTo>
                  <a:pt x="186583" y="2194844"/>
                  <a:pt x="373167" y="2324455"/>
                  <a:pt x="632389" y="2022504"/>
                </a:cubicBezTo>
                <a:cubicBezTo>
                  <a:pt x="891611" y="1720553"/>
                  <a:pt x="1300386" y="507050"/>
                  <a:pt x="1555335" y="253525"/>
                </a:cubicBezTo>
                <a:cubicBezTo>
                  <a:pt x="1810284" y="0"/>
                  <a:pt x="1998292" y="378863"/>
                  <a:pt x="2162086" y="501353"/>
                </a:cubicBezTo>
                <a:cubicBezTo>
                  <a:pt x="2325880" y="623843"/>
                  <a:pt x="2408490" y="807577"/>
                  <a:pt x="2538101" y="988463"/>
                </a:cubicBezTo>
                <a:cubicBezTo>
                  <a:pt x="2667712" y="1169349"/>
                  <a:pt x="2814416" y="1404359"/>
                  <a:pt x="2939754" y="1586669"/>
                </a:cubicBezTo>
                <a:cubicBezTo>
                  <a:pt x="3065092" y="1768979"/>
                  <a:pt x="3076486" y="1992594"/>
                  <a:pt x="3290131" y="2082325"/>
                </a:cubicBezTo>
                <a:cubicBezTo>
                  <a:pt x="3503776" y="2172056"/>
                  <a:pt x="4221623" y="2125054"/>
                  <a:pt x="4221623" y="2125054"/>
                </a:cubicBezTo>
                <a:lnTo>
                  <a:pt x="4221623" y="2125054"/>
                </a:lnTo>
              </a:path>
            </a:pathLst>
          </a:custGeom>
          <a:ln w="50800"/>
        </p:spPr>
        <p:style>
          <a:lnRef idx="1">
            <a:schemeClr val="accent2"/>
          </a:lnRef>
          <a:fillRef idx="0">
            <a:schemeClr val="accent2"/>
          </a:fillRef>
          <a:effectRef idx="0">
            <a:schemeClr val="accent2"/>
          </a:effectRef>
          <a:fontRef idx="minor">
            <a:schemeClr val="tx1"/>
          </a:fontRef>
        </p:style>
        <p:txBody>
          <a:bodyPr rtlCol="0" anchor="ctr"/>
          <a:lstStyle/>
          <a:p>
            <a:pPr algn="ctr" fontAlgn="base">
              <a:spcBef>
                <a:spcPct val="0"/>
              </a:spcBef>
              <a:spcAft>
                <a:spcPct val="0"/>
              </a:spcAft>
            </a:pPr>
            <a:endParaRPr lang="en-AU">
              <a:solidFill>
                <a:prstClr val="white"/>
              </a:solidFill>
            </a:endParaRPr>
          </a:p>
        </p:txBody>
      </p:sp>
      <p:sp>
        <p:nvSpPr>
          <p:cNvPr id="10" name="TextBox 9"/>
          <p:cNvSpPr txBox="1"/>
          <p:nvPr/>
        </p:nvSpPr>
        <p:spPr>
          <a:xfrm>
            <a:off x="3215680" y="5229200"/>
            <a:ext cx="936104" cy="369332"/>
          </a:xfrm>
          <a:prstGeom prst="rect">
            <a:avLst/>
          </a:prstGeom>
          <a:noFill/>
        </p:spPr>
        <p:txBody>
          <a:bodyPr wrap="square" rtlCol="0">
            <a:spAutoFit/>
          </a:bodyPr>
          <a:lstStyle/>
          <a:p>
            <a:pPr fontAlgn="base">
              <a:spcBef>
                <a:spcPct val="0"/>
              </a:spcBef>
              <a:spcAft>
                <a:spcPct val="0"/>
              </a:spcAft>
            </a:pPr>
            <a:r>
              <a:rPr lang="en-AU" dirty="0">
                <a:latin typeface="Arial" charset="0"/>
              </a:rPr>
              <a:t>birth</a:t>
            </a:r>
          </a:p>
        </p:txBody>
      </p:sp>
      <p:sp>
        <p:nvSpPr>
          <p:cNvPr id="12" name="TextBox 11"/>
          <p:cNvSpPr txBox="1"/>
          <p:nvPr/>
        </p:nvSpPr>
        <p:spPr>
          <a:xfrm>
            <a:off x="4727848" y="5301208"/>
            <a:ext cx="1224136" cy="369332"/>
          </a:xfrm>
          <a:prstGeom prst="rect">
            <a:avLst/>
          </a:prstGeom>
          <a:noFill/>
        </p:spPr>
        <p:txBody>
          <a:bodyPr wrap="square" rtlCol="0">
            <a:spAutoFit/>
          </a:bodyPr>
          <a:lstStyle/>
          <a:p>
            <a:pPr fontAlgn="base">
              <a:spcBef>
                <a:spcPct val="0"/>
              </a:spcBef>
              <a:spcAft>
                <a:spcPct val="0"/>
              </a:spcAft>
            </a:pPr>
            <a:r>
              <a:rPr lang="en-AU" dirty="0">
                <a:latin typeface="Arial" charset="0"/>
              </a:rPr>
              <a:t>18-24 yrs</a:t>
            </a:r>
          </a:p>
        </p:txBody>
      </p:sp>
      <p:sp>
        <p:nvSpPr>
          <p:cNvPr id="13" name="TextBox 12"/>
          <p:cNvSpPr txBox="1"/>
          <p:nvPr/>
        </p:nvSpPr>
        <p:spPr>
          <a:xfrm>
            <a:off x="7248128" y="5301208"/>
            <a:ext cx="1224136" cy="369332"/>
          </a:xfrm>
          <a:prstGeom prst="rect">
            <a:avLst/>
          </a:prstGeom>
          <a:noFill/>
        </p:spPr>
        <p:txBody>
          <a:bodyPr wrap="square" rtlCol="0">
            <a:spAutoFit/>
          </a:bodyPr>
          <a:lstStyle/>
          <a:p>
            <a:pPr fontAlgn="base">
              <a:spcBef>
                <a:spcPct val="0"/>
              </a:spcBef>
              <a:spcAft>
                <a:spcPct val="0"/>
              </a:spcAft>
            </a:pPr>
            <a:r>
              <a:rPr lang="en-AU" dirty="0">
                <a:solidFill>
                  <a:prstClr val="white"/>
                </a:solidFill>
                <a:latin typeface="Arial" charset="0"/>
              </a:rPr>
              <a:t>old age</a:t>
            </a:r>
          </a:p>
        </p:txBody>
      </p:sp>
      <p:sp>
        <p:nvSpPr>
          <p:cNvPr id="18" name="Freeform 17"/>
          <p:cNvSpPr/>
          <p:nvPr/>
        </p:nvSpPr>
        <p:spPr>
          <a:xfrm>
            <a:off x="4223792" y="3645025"/>
            <a:ext cx="896192" cy="1338841"/>
          </a:xfrm>
          <a:custGeom>
            <a:avLst/>
            <a:gdLst>
              <a:gd name="connsiteX0" fmla="*/ 0 w 1256232"/>
              <a:gd name="connsiteY0" fmla="*/ 219342 h 1338841"/>
              <a:gd name="connsiteX1" fmla="*/ 692210 w 1256232"/>
              <a:gd name="connsiteY1" fmla="*/ 227888 h 1338841"/>
              <a:gd name="connsiteX2" fmla="*/ 914400 w 1256232"/>
              <a:gd name="connsiteY2" fmla="*/ 185159 h 1338841"/>
              <a:gd name="connsiteX3" fmla="*/ 1256232 w 1256232"/>
              <a:gd name="connsiteY3" fmla="*/ 1338841 h 1338841"/>
              <a:gd name="connsiteX4" fmla="*/ 1256232 w 1256232"/>
              <a:gd name="connsiteY4" fmla="*/ 1338841 h 1338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232" h="1338841">
                <a:moveTo>
                  <a:pt x="0" y="219342"/>
                </a:moveTo>
                <a:cubicBezTo>
                  <a:pt x="269905" y="226463"/>
                  <a:pt x="539810" y="233585"/>
                  <a:pt x="692210" y="227888"/>
                </a:cubicBezTo>
                <a:cubicBezTo>
                  <a:pt x="844610" y="222191"/>
                  <a:pt x="820396" y="0"/>
                  <a:pt x="914400" y="185159"/>
                </a:cubicBezTo>
                <a:cubicBezTo>
                  <a:pt x="1008404" y="370318"/>
                  <a:pt x="1256232" y="1338841"/>
                  <a:pt x="1256232" y="1338841"/>
                </a:cubicBezTo>
                <a:lnTo>
                  <a:pt x="1256232" y="1338841"/>
                </a:lnTo>
              </a:path>
            </a:pathLst>
          </a:custGeom>
          <a:ln w="44450"/>
        </p:spPr>
        <p:style>
          <a:lnRef idx="1">
            <a:schemeClr val="accent4"/>
          </a:lnRef>
          <a:fillRef idx="0">
            <a:schemeClr val="accent4"/>
          </a:fillRef>
          <a:effectRef idx="0">
            <a:schemeClr val="accent4"/>
          </a:effectRef>
          <a:fontRef idx="minor">
            <a:schemeClr val="tx1"/>
          </a:fontRef>
        </p:style>
        <p:txBody>
          <a:bodyPr rtlCol="0" anchor="ctr"/>
          <a:lstStyle/>
          <a:p>
            <a:pPr algn="ctr" fontAlgn="base">
              <a:spcBef>
                <a:spcPct val="0"/>
              </a:spcBef>
              <a:spcAft>
                <a:spcPct val="0"/>
              </a:spcAft>
            </a:pPr>
            <a:endParaRPr lang="en-AU">
              <a:solidFill>
                <a:prstClr val="white"/>
              </a:solidFill>
            </a:endParaRPr>
          </a:p>
        </p:txBody>
      </p:sp>
      <p:sp>
        <p:nvSpPr>
          <p:cNvPr id="19" name="TextBox 18"/>
          <p:cNvSpPr txBox="1"/>
          <p:nvPr/>
        </p:nvSpPr>
        <p:spPr>
          <a:xfrm>
            <a:off x="6888088" y="2420889"/>
            <a:ext cx="1728192" cy="646331"/>
          </a:xfrm>
          <a:prstGeom prst="rect">
            <a:avLst/>
          </a:prstGeom>
          <a:noFill/>
        </p:spPr>
        <p:txBody>
          <a:bodyPr wrap="square" rtlCol="0">
            <a:spAutoFit/>
          </a:bodyPr>
          <a:lstStyle/>
          <a:p>
            <a:pPr fontAlgn="base">
              <a:spcBef>
                <a:spcPct val="0"/>
              </a:spcBef>
              <a:spcAft>
                <a:spcPct val="0"/>
              </a:spcAft>
            </a:pPr>
            <a:r>
              <a:rPr lang="en-AU" dirty="0">
                <a:solidFill>
                  <a:prstClr val="white"/>
                </a:solidFill>
                <a:latin typeface="Arial" charset="0"/>
              </a:rPr>
              <a:t>Life course persistent</a:t>
            </a:r>
          </a:p>
        </p:txBody>
      </p:sp>
      <p:cxnSp>
        <p:nvCxnSpPr>
          <p:cNvPr id="21" name="Straight Arrow Connector 20"/>
          <p:cNvCxnSpPr/>
          <p:nvPr/>
        </p:nvCxnSpPr>
        <p:spPr>
          <a:xfrm flipH="1">
            <a:off x="6240016" y="2924944"/>
            <a:ext cx="648072" cy="5040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92144" y="3789041"/>
            <a:ext cx="1728192" cy="646331"/>
          </a:xfrm>
          <a:prstGeom prst="rect">
            <a:avLst/>
          </a:prstGeom>
          <a:noFill/>
        </p:spPr>
        <p:txBody>
          <a:bodyPr wrap="square" rtlCol="0">
            <a:spAutoFit/>
          </a:bodyPr>
          <a:lstStyle/>
          <a:p>
            <a:pPr fontAlgn="base">
              <a:spcBef>
                <a:spcPct val="0"/>
              </a:spcBef>
              <a:spcAft>
                <a:spcPct val="0"/>
              </a:spcAft>
            </a:pPr>
            <a:r>
              <a:rPr lang="en-AU" dirty="0">
                <a:solidFill>
                  <a:prstClr val="white"/>
                </a:solidFill>
                <a:latin typeface="Arial" charset="0"/>
              </a:rPr>
              <a:t>Adolescent limited</a:t>
            </a:r>
          </a:p>
        </p:txBody>
      </p:sp>
      <p:cxnSp>
        <p:nvCxnSpPr>
          <p:cNvPr id="23" name="Straight Arrow Connector 22"/>
          <p:cNvCxnSpPr/>
          <p:nvPr/>
        </p:nvCxnSpPr>
        <p:spPr>
          <a:xfrm flipH="1">
            <a:off x="5087888" y="4149080"/>
            <a:ext cx="2232248"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091375" y="2300377"/>
            <a:ext cx="936104" cy="369332"/>
          </a:xfrm>
          <a:prstGeom prst="rect">
            <a:avLst/>
          </a:prstGeom>
          <a:noFill/>
        </p:spPr>
        <p:txBody>
          <a:bodyPr wrap="square" rtlCol="0">
            <a:spAutoFit/>
          </a:bodyPr>
          <a:lstStyle/>
          <a:p>
            <a:pPr fontAlgn="base">
              <a:spcBef>
                <a:spcPct val="0"/>
              </a:spcBef>
              <a:spcAft>
                <a:spcPct val="0"/>
              </a:spcAft>
            </a:pPr>
            <a:r>
              <a:rPr lang="en-AU" dirty="0">
                <a:latin typeface="Arial" charset="0"/>
              </a:rPr>
              <a:t>Crime</a:t>
            </a:r>
          </a:p>
        </p:txBody>
      </p:sp>
      <p:sp>
        <p:nvSpPr>
          <p:cNvPr id="15" name="TextBox 14">
            <a:extLst>
              <a:ext uri="{FF2B5EF4-FFF2-40B4-BE49-F238E27FC236}">
                <a16:creationId xmlns:a16="http://schemas.microsoft.com/office/drawing/2014/main" id="{11A320C8-6C60-4493-8FA7-DC9ECB685894}"/>
              </a:ext>
            </a:extLst>
          </p:cNvPr>
          <p:cNvSpPr txBox="1"/>
          <p:nvPr/>
        </p:nvSpPr>
        <p:spPr>
          <a:xfrm>
            <a:off x="7040488" y="2573289"/>
            <a:ext cx="1728192" cy="646331"/>
          </a:xfrm>
          <a:prstGeom prst="rect">
            <a:avLst/>
          </a:prstGeom>
          <a:noFill/>
        </p:spPr>
        <p:txBody>
          <a:bodyPr wrap="square" rtlCol="0">
            <a:spAutoFit/>
          </a:bodyPr>
          <a:lstStyle/>
          <a:p>
            <a:pPr fontAlgn="base">
              <a:spcBef>
                <a:spcPct val="0"/>
              </a:spcBef>
              <a:spcAft>
                <a:spcPct val="0"/>
              </a:spcAft>
            </a:pPr>
            <a:r>
              <a:rPr lang="en-AU" dirty="0">
                <a:latin typeface="Arial" charset="0"/>
              </a:rPr>
              <a:t>Life course persistent</a:t>
            </a:r>
          </a:p>
        </p:txBody>
      </p:sp>
      <p:sp>
        <p:nvSpPr>
          <p:cNvPr id="16" name="TextBox 15">
            <a:extLst>
              <a:ext uri="{FF2B5EF4-FFF2-40B4-BE49-F238E27FC236}">
                <a16:creationId xmlns:a16="http://schemas.microsoft.com/office/drawing/2014/main" id="{EDBC0D1E-21DA-4B95-9F1F-3814054FA8AF}"/>
              </a:ext>
            </a:extLst>
          </p:cNvPr>
          <p:cNvSpPr txBox="1"/>
          <p:nvPr/>
        </p:nvSpPr>
        <p:spPr>
          <a:xfrm>
            <a:off x="7544544" y="3941441"/>
            <a:ext cx="1728192" cy="646331"/>
          </a:xfrm>
          <a:prstGeom prst="rect">
            <a:avLst/>
          </a:prstGeom>
          <a:noFill/>
        </p:spPr>
        <p:txBody>
          <a:bodyPr wrap="square" rtlCol="0">
            <a:spAutoFit/>
          </a:bodyPr>
          <a:lstStyle/>
          <a:p>
            <a:pPr fontAlgn="base">
              <a:spcBef>
                <a:spcPct val="0"/>
              </a:spcBef>
              <a:spcAft>
                <a:spcPct val="0"/>
              </a:spcAft>
            </a:pPr>
            <a:r>
              <a:rPr lang="en-AU" dirty="0">
                <a:latin typeface="Arial" charset="0"/>
              </a:rPr>
              <a:t>Adolescent limited</a:t>
            </a:r>
          </a:p>
        </p:txBody>
      </p:sp>
      <p:sp>
        <p:nvSpPr>
          <p:cNvPr id="17" name="TextBox 16">
            <a:extLst>
              <a:ext uri="{FF2B5EF4-FFF2-40B4-BE49-F238E27FC236}">
                <a16:creationId xmlns:a16="http://schemas.microsoft.com/office/drawing/2014/main" id="{68CD0D22-BBAD-4B0B-981E-F5DA106D17A5}"/>
              </a:ext>
            </a:extLst>
          </p:cNvPr>
          <p:cNvSpPr txBox="1"/>
          <p:nvPr/>
        </p:nvSpPr>
        <p:spPr>
          <a:xfrm>
            <a:off x="7040488" y="5272859"/>
            <a:ext cx="1224136" cy="369332"/>
          </a:xfrm>
          <a:prstGeom prst="rect">
            <a:avLst/>
          </a:prstGeom>
          <a:noFill/>
        </p:spPr>
        <p:txBody>
          <a:bodyPr wrap="square" rtlCol="0">
            <a:spAutoFit/>
          </a:bodyPr>
          <a:lstStyle/>
          <a:p>
            <a:pPr fontAlgn="base">
              <a:spcBef>
                <a:spcPct val="0"/>
              </a:spcBef>
              <a:spcAft>
                <a:spcPct val="0"/>
              </a:spcAft>
            </a:pPr>
            <a:r>
              <a:rPr lang="en-AU" dirty="0">
                <a:latin typeface="Arial" charset="0"/>
              </a:rPr>
              <a:t>old age</a:t>
            </a:r>
          </a:p>
        </p:txBody>
      </p:sp>
      <p:sp>
        <p:nvSpPr>
          <p:cNvPr id="2" name="Title 1">
            <a:extLst>
              <a:ext uri="{FF2B5EF4-FFF2-40B4-BE49-F238E27FC236}">
                <a16:creationId xmlns:a16="http://schemas.microsoft.com/office/drawing/2014/main" id="{F453FFB9-ACCD-4B12-8504-F7162E93791A}"/>
              </a:ext>
            </a:extLst>
          </p:cNvPr>
          <p:cNvSpPr>
            <a:spLocks noGrp="1"/>
          </p:cNvSpPr>
          <p:nvPr>
            <p:ph type="title"/>
          </p:nvPr>
        </p:nvSpPr>
        <p:spPr>
          <a:xfrm>
            <a:off x="695325" y="1382515"/>
            <a:ext cx="10801350" cy="469056"/>
          </a:xfrm>
        </p:spPr>
        <p:txBody>
          <a:bodyPr>
            <a:normAutofit fontScale="90000"/>
          </a:bodyPr>
          <a:lstStyle/>
          <a:p>
            <a:pPr algn="ctr"/>
            <a:br>
              <a:rPr lang="en-AU" sz="3600" b="1" dirty="0">
                <a:solidFill>
                  <a:schemeClr val="tx1"/>
                </a:solidFill>
              </a:rPr>
            </a:br>
            <a:r>
              <a:rPr lang="en-AU" sz="3600" b="1" dirty="0"/>
              <a:t>Terri Moffitt - Dual Taxonomy </a:t>
            </a:r>
            <a:br>
              <a:rPr lang="en-AU" sz="3600" dirty="0"/>
            </a:br>
            <a:endParaRPr lang="en-AU" dirty="0"/>
          </a:p>
        </p:txBody>
      </p:sp>
      <p:sp>
        <p:nvSpPr>
          <p:cNvPr id="8" name="TextBox 7">
            <a:extLst>
              <a:ext uri="{FF2B5EF4-FFF2-40B4-BE49-F238E27FC236}">
                <a16:creationId xmlns:a16="http://schemas.microsoft.com/office/drawing/2014/main" id="{E0BFB920-25D4-45A4-908D-E44BAB7B86FB}"/>
              </a:ext>
            </a:extLst>
          </p:cNvPr>
          <p:cNvSpPr txBox="1"/>
          <p:nvPr/>
        </p:nvSpPr>
        <p:spPr>
          <a:xfrm>
            <a:off x="720172" y="6086652"/>
            <a:ext cx="10764614" cy="369332"/>
          </a:xfrm>
          <a:prstGeom prst="rect">
            <a:avLst/>
          </a:prstGeom>
          <a:noFill/>
        </p:spPr>
        <p:txBody>
          <a:bodyPr wrap="none" rtlCol="0">
            <a:spAutoFit/>
          </a:bodyPr>
          <a:lstStyle/>
          <a:p>
            <a:r>
              <a:rPr lang="en-AU" b="1" dirty="0"/>
              <a:t>MOST YOUNG OFFENDERS AGE OUT OF CRIME; ABOUT 5% ARE ON A LIFECOURSE PATHWAY</a:t>
            </a:r>
          </a:p>
        </p:txBody>
      </p:sp>
    </p:spTree>
    <p:extLst>
      <p:ext uri="{BB962C8B-B14F-4D97-AF65-F5344CB8AC3E}">
        <p14:creationId xmlns:p14="http://schemas.microsoft.com/office/powerpoint/2010/main" val="3393533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8515" y="2173521"/>
            <a:ext cx="8834239" cy="4247666"/>
          </a:xfrm>
          <a:prstGeom prst="rect">
            <a:avLst/>
          </a:prstGeom>
        </p:spPr>
      </p:pic>
      <p:sp>
        <p:nvSpPr>
          <p:cNvPr id="4" name="Title 1"/>
          <p:cNvSpPr txBox="1">
            <a:spLocks/>
          </p:cNvSpPr>
          <p:nvPr/>
        </p:nvSpPr>
        <p:spPr bwMode="auto">
          <a:xfrm>
            <a:off x="1919536" y="764704"/>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kern="1200">
                <a:solidFill>
                  <a:srgbClr val="3B2291"/>
                </a:solidFill>
                <a:latin typeface="Arial" panose="020B0604020202020204" pitchFamily="34" charset="0"/>
                <a:ea typeface="MS PGothic" panose="020B0600070205080204" pitchFamily="34" charset="-128"/>
                <a:cs typeface="Arial" panose="020B0604020202020204" pitchFamily="34" charset="0"/>
              </a:defRPr>
            </a:lvl1pPr>
            <a:lvl2pPr algn="ctr" rtl="0" eaLnBrk="0" fontAlgn="base" hangingPunct="0">
              <a:spcBef>
                <a:spcPct val="0"/>
              </a:spcBef>
              <a:spcAft>
                <a:spcPct val="0"/>
              </a:spcAft>
              <a:defRPr sz="4400">
                <a:solidFill>
                  <a:schemeClr val="tx1"/>
                </a:solidFill>
                <a:latin typeface="Bodoni MT"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Bodoni MT"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Bodoni MT"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Bodoni MT" pitchFamily="18"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AU" sz="3600" dirty="0"/>
              <a:t>Truants were coming into frequent contact with police</a:t>
            </a:r>
          </a:p>
        </p:txBody>
      </p:sp>
    </p:spTree>
    <p:extLst>
      <p:ext uri="{BB962C8B-B14F-4D97-AF65-F5344CB8AC3E}">
        <p14:creationId xmlns:p14="http://schemas.microsoft.com/office/powerpoint/2010/main" val="1304925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6214" y="980728"/>
            <a:ext cx="8229600" cy="987940"/>
          </a:xfrm>
        </p:spPr>
        <p:txBody>
          <a:bodyPr>
            <a:normAutofit/>
          </a:bodyPr>
          <a:lstStyle/>
          <a:p>
            <a:pPr algn="ctr"/>
            <a:r>
              <a:rPr lang="en-US" sz="3600" b="1" dirty="0"/>
              <a:t>Police and schools decided to </a:t>
            </a:r>
            <a:br>
              <a:rPr lang="en-US" sz="3600" b="1" dirty="0"/>
            </a:br>
            <a:r>
              <a:rPr lang="en-US" sz="3600" b="1" dirty="0"/>
              <a:t>form a partnership</a:t>
            </a:r>
            <a:endParaRPr lang="en-AU" sz="3600" b="1" dirty="0"/>
          </a:p>
        </p:txBody>
      </p:sp>
      <p:pic>
        <p:nvPicPr>
          <p:cNvPr id="4" name="Content Placeholder 3"/>
          <p:cNvPicPr>
            <a:picLocks noGrp="1" noChangeAspect="1"/>
          </p:cNvPicPr>
          <p:nvPr>
            <p:ph idx="4294967295"/>
          </p:nvPr>
        </p:nvPicPr>
        <p:blipFill>
          <a:blip r:embed="rId3"/>
          <a:stretch>
            <a:fillRect/>
          </a:stretch>
        </p:blipFill>
        <p:spPr>
          <a:xfrm>
            <a:off x="551384" y="2902102"/>
            <a:ext cx="5449630" cy="3187130"/>
          </a:xfrm>
          <a:prstGeom prst="rect">
            <a:avLst/>
          </a:prstGeom>
        </p:spPr>
      </p:pic>
      <p:pic>
        <p:nvPicPr>
          <p:cNvPr id="3" name="Picture 2"/>
          <p:cNvPicPr>
            <a:picLocks noChangeAspect="1"/>
          </p:cNvPicPr>
          <p:nvPr/>
        </p:nvPicPr>
        <p:blipFill>
          <a:blip r:embed="rId4"/>
          <a:stretch>
            <a:fillRect/>
          </a:stretch>
        </p:blipFill>
        <p:spPr>
          <a:xfrm>
            <a:off x="6672064" y="2780928"/>
            <a:ext cx="4572638" cy="3429479"/>
          </a:xfrm>
          <a:prstGeom prst="rect">
            <a:avLst/>
          </a:prstGeom>
        </p:spPr>
      </p:pic>
    </p:spTree>
    <p:extLst>
      <p:ext uri="{BB962C8B-B14F-4D97-AF65-F5344CB8AC3E}">
        <p14:creationId xmlns:p14="http://schemas.microsoft.com/office/powerpoint/2010/main" val="592658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3352" y="1844824"/>
            <a:ext cx="11809312" cy="4608512"/>
          </a:xfrm>
        </p:spPr>
        <p:txBody>
          <a:bodyPr>
            <a:normAutofit lnSpcReduction="10000"/>
          </a:bodyPr>
          <a:lstStyle/>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Joint initiative of police, education (as the super-controller third party) with us at the University of Queensland as the experimental evaluation team</a:t>
            </a:r>
          </a:p>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Theoretical test of Third Party Policing (TPP) </a:t>
            </a:r>
          </a:p>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Funded by Mazerolle’s Australian Research Council (ARC) Laureate (2010 -2015)</a:t>
            </a:r>
          </a:p>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Follow up data collection and analysis funded by the ARC Life Course Centre</a:t>
            </a:r>
          </a:p>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11 target schools within a cluster of disadvantaged suburbs</a:t>
            </a:r>
          </a:p>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Participants: Aged 10-16, attendance &lt;85%, no legitimate explanation</a:t>
            </a:r>
          </a:p>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Randomized control trial comparing Business-as-Usual to ASEP approach</a:t>
            </a:r>
          </a:p>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102 families in trial, Recruited between 2011-2013</a:t>
            </a:r>
          </a:p>
          <a:p>
            <a:pPr marL="696913" indent="-285750">
              <a:lnSpc>
                <a:spcPct val="114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Short &amp; long-term outcomes from surveys and official data</a:t>
            </a:r>
          </a:p>
          <a:p>
            <a:pPr marL="411163"/>
            <a:endParaRPr lang="en-US" alt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dirty="0"/>
          </a:p>
        </p:txBody>
      </p:sp>
      <p:sp>
        <p:nvSpPr>
          <p:cNvPr id="3" name="Title 2"/>
          <p:cNvSpPr>
            <a:spLocks noGrp="1"/>
          </p:cNvSpPr>
          <p:nvPr>
            <p:ph type="title"/>
          </p:nvPr>
        </p:nvSpPr>
        <p:spPr/>
        <p:txBody>
          <a:bodyPr>
            <a:normAutofit fontScale="90000"/>
          </a:bodyPr>
          <a:lstStyle/>
          <a:p>
            <a:pPr algn="ctr"/>
            <a:r>
              <a:rPr lang="en-US" altLang="en-US" sz="3600" b="1" dirty="0">
                <a:latin typeface="Arial" panose="020B0604020202020204" pitchFamily="34" charset="0"/>
                <a:cs typeface="Arial" panose="020B0604020202020204" pitchFamily="34" charset="0"/>
              </a:rPr>
              <a:t>Ability School Engagement Partnership (ASEP)</a:t>
            </a:r>
            <a:endParaRPr lang="en-AU" b="1" dirty="0"/>
          </a:p>
        </p:txBody>
      </p:sp>
    </p:spTree>
    <p:extLst>
      <p:ext uri="{BB962C8B-B14F-4D97-AF65-F5344CB8AC3E}">
        <p14:creationId xmlns:p14="http://schemas.microsoft.com/office/powerpoint/2010/main" val="3582301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sz="quarter" idx="10"/>
          </p:nvPr>
        </p:nvPicPr>
        <p:blipFill>
          <a:blip r:embed="rId2"/>
          <a:stretch>
            <a:fillRect/>
          </a:stretch>
        </p:blipFill>
        <p:spPr>
          <a:xfrm>
            <a:off x="2063552" y="1988840"/>
            <a:ext cx="7974468" cy="4680520"/>
          </a:xfrm>
          <a:prstGeom prst="rect">
            <a:avLst/>
          </a:prstGeom>
        </p:spPr>
      </p:pic>
      <p:sp>
        <p:nvSpPr>
          <p:cNvPr id="7" name="Title 6"/>
          <p:cNvSpPr>
            <a:spLocks noGrp="1"/>
          </p:cNvSpPr>
          <p:nvPr>
            <p:ph type="title"/>
          </p:nvPr>
        </p:nvSpPr>
        <p:spPr>
          <a:xfrm>
            <a:off x="623392" y="1124744"/>
            <a:ext cx="10801350" cy="469056"/>
          </a:xfrm>
        </p:spPr>
        <p:txBody>
          <a:bodyPr/>
          <a:lstStyle/>
          <a:p>
            <a:pPr algn="ctr"/>
            <a:r>
              <a:rPr lang="en-AU" b="1" dirty="0"/>
              <a:t>Third Party Policing</a:t>
            </a:r>
          </a:p>
        </p:txBody>
      </p:sp>
    </p:spTree>
    <p:extLst>
      <p:ext uri="{BB962C8B-B14F-4D97-AF65-F5344CB8AC3E}">
        <p14:creationId xmlns:p14="http://schemas.microsoft.com/office/powerpoint/2010/main" val="3539357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76672"/>
            <a:ext cx="10768680" cy="1224137"/>
          </a:xfrm>
        </p:spPr>
        <p:txBody>
          <a:bodyPr/>
          <a:lstStyle/>
          <a:p>
            <a:r>
              <a:rPr lang="en-AU" sz="4400" b="1" dirty="0"/>
              <a:t>Truancy Legislation &amp; Policy </a:t>
            </a:r>
            <a:endParaRPr lang="en-AU" dirty="0"/>
          </a:p>
        </p:txBody>
      </p:sp>
      <p:sp>
        <p:nvSpPr>
          <p:cNvPr id="5" name="Content Placeholder 2"/>
          <p:cNvSpPr>
            <a:spLocks noGrp="1"/>
          </p:cNvSpPr>
          <p:nvPr>
            <p:ph type="body" sz="quarter" idx="10"/>
          </p:nvPr>
        </p:nvSpPr>
        <p:spPr>
          <a:xfrm>
            <a:off x="436238" y="1988840"/>
            <a:ext cx="11521280" cy="2043451"/>
          </a:xfrm>
        </p:spPr>
        <p:txBody>
          <a:bodyPr>
            <a:noAutofit/>
          </a:bodyPr>
          <a:lstStyle/>
          <a:p>
            <a:pPr>
              <a:spcBef>
                <a:spcPts val="0"/>
              </a:spcBef>
            </a:pPr>
            <a:r>
              <a:rPr lang="en-US" altLang="en-US" sz="2000" b="1" dirty="0">
                <a:latin typeface="Arial" panose="020B0604020202020204" pitchFamily="34" charset="0"/>
                <a:cs typeface="Arial" panose="020B0604020202020204" pitchFamily="34" charset="0"/>
              </a:rPr>
              <a:t>Legislation:</a:t>
            </a:r>
            <a:endParaRPr lang="en-AU" altLang="en-US" sz="2000" dirty="0">
              <a:latin typeface="Arial" panose="020B0604020202020204" pitchFamily="34" charset="0"/>
              <a:cs typeface="Arial" panose="020B0604020202020204" pitchFamily="34" charset="0"/>
            </a:endParaRPr>
          </a:p>
          <a:p>
            <a:pPr fontAlgn="t">
              <a:defRPr/>
            </a:pPr>
            <a:r>
              <a:rPr lang="en-US" altLang="en-US" sz="2000" i="1" dirty="0">
                <a:latin typeface="Arial" panose="020B0604020202020204" pitchFamily="34" charset="0"/>
                <a:cs typeface="Arial" panose="020B0604020202020204" pitchFamily="34" charset="0"/>
                <a:hlinkClick r:id="rId2"/>
              </a:rPr>
              <a:t>Education (General Provisions) Act 2006 (</a:t>
            </a:r>
            <a:r>
              <a:rPr lang="en-US" altLang="en-US" sz="2000" i="1" dirty="0" err="1">
                <a:latin typeface="Arial" panose="020B0604020202020204" pitchFamily="34" charset="0"/>
                <a:cs typeface="Arial" panose="020B0604020202020204" pitchFamily="34" charset="0"/>
                <a:hlinkClick r:id="rId2"/>
              </a:rPr>
              <a:t>Qld</a:t>
            </a:r>
            <a:r>
              <a:rPr lang="en-US" altLang="en-US" sz="2000" i="1" dirty="0">
                <a:latin typeface="Arial" panose="020B0604020202020204" pitchFamily="34" charset="0"/>
                <a:cs typeface="Arial" panose="020B0604020202020204" pitchFamily="34" charset="0"/>
                <a:hlinkClick r:id="rId2"/>
              </a:rPr>
              <a:t>)</a:t>
            </a:r>
            <a:endParaRPr lang="en-US" altLang="en-US" sz="2000" i="1" dirty="0">
              <a:latin typeface="Arial" panose="020B0604020202020204" pitchFamily="34" charset="0"/>
              <a:cs typeface="Arial" panose="020B0604020202020204" pitchFamily="34" charset="0"/>
            </a:endParaRPr>
          </a:p>
          <a:p>
            <a:pPr fontAlgn="t">
              <a:defRPr/>
            </a:pPr>
            <a:r>
              <a:rPr lang="en-US" altLang="en-US" sz="2000" dirty="0">
                <a:latin typeface="Arial" panose="020B0604020202020204" pitchFamily="34" charset="0"/>
                <a:cs typeface="Arial" panose="020B0604020202020204" pitchFamily="34" charset="0"/>
              </a:rPr>
              <a:t>http://www.legislation.qld.gov.au/LEGISLTN/CURRENT/E/EducGenPrA06.pdf</a:t>
            </a:r>
            <a:r>
              <a:rPr lang="en-US" altLang="en-US" sz="2000" i="1" dirty="0">
                <a:latin typeface="Arial" panose="020B0604020202020204" pitchFamily="34" charset="0"/>
                <a:cs typeface="Arial" panose="020B0604020202020204" pitchFamily="34" charset="0"/>
              </a:rPr>
              <a:t> Chapter 9 Parts 1, 3, 4; Chapter 10 Parts 1- 5: Section 426 </a:t>
            </a:r>
            <a:endParaRPr lang="en-AU" altLang="en-US" sz="2000" dirty="0">
              <a:latin typeface="Arial" panose="020B0604020202020204" pitchFamily="34" charset="0"/>
              <a:cs typeface="Arial" panose="020B0604020202020204" pitchFamily="34" charset="0"/>
            </a:endParaRPr>
          </a:p>
          <a:p>
            <a:pPr fontAlgn="t">
              <a:defRPr/>
            </a:pPr>
            <a:r>
              <a:rPr lang="en-US" altLang="en-US" sz="2000" i="1" dirty="0">
                <a:latin typeface="Arial" panose="020B0604020202020204" pitchFamily="34" charset="0"/>
                <a:cs typeface="Arial" panose="020B0604020202020204" pitchFamily="34" charset="0"/>
                <a:hlinkClick r:id="rId3"/>
              </a:rPr>
              <a:t>Education (General Provisions) Regulation 2006 (</a:t>
            </a:r>
            <a:r>
              <a:rPr lang="en-US" altLang="en-US" sz="2000" i="1" dirty="0" err="1">
                <a:latin typeface="Arial" panose="020B0604020202020204" pitchFamily="34" charset="0"/>
                <a:cs typeface="Arial" panose="020B0604020202020204" pitchFamily="34" charset="0"/>
                <a:hlinkClick r:id="rId3"/>
              </a:rPr>
              <a:t>Qld</a:t>
            </a:r>
            <a:r>
              <a:rPr lang="en-US" altLang="en-US" sz="2000" i="1" dirty="0">
                <a:latin typeface="Arial" panose="020B0604020202020204" pitchFamily="34" charset="0"/>
                <a:cs typeface="Arial" panose="020B0604020202020204" pitchFamily="34" charset="0"/>
                <a:hlinkClick r:id="rId3"/>
              </a:rPr>
              <a:t>)</a:t>
            </a:r>
            <a:r>
              <a:rPr lang="en-US" altLang="en-US" sz="2000" dirty="0">
                <a:latin typeface="Arial" panose="020B0604020202020204" pitchFamily="34" charset="0"/>
                <a:cs typeface="Arial" panose="020B0604020202020204" pitchFamily="34" charset="0"/>
              </a:rPr>
              <a:t> http://www.legislation.qld.gov.au/LEGISLTN/CURRENT/E/EducGenPrR06.pdf </a:t>
            </a:r>
            <a:r>
              <a:rPr lang="en-US" altLang="en-US" sz="2000" i="1" dirty="0">
                <a:latin typeface="Arial" panose="020B0604020202020204" pitchFamily="34" charset="0"/>
                <a:cs typeface="Arial" panose="020B0604020202020204" pitchFamily="34" charset="0"/>
              </a:rPr>
              <a:t> Part 2 Section 8, Part 4</a:t>
            </a:r>
            <a:endParaRPr lang="en-AU" altLang="en-US" sz="2000" dirty="0">
              <a:latin typeface="Arial" panose="020B0604020202020204" pitchFamily="34" charset="0"/>
              <a:cs typeface="Arial" panose="020B0604020202020204" pitchFamily="34" charset="0"/>
            </a:endParaRPr>
          </a:p>
          <a:p>
            <a:pPr>
              <a:spcBef>
                <a:spcPts val="1800"/>
              </a:spcBef>
              <a:defRPr/>
            </a:pPr>
            <a:r>
              <a:rPr lang="en-US" altLang="en-US" sz="2000" b="1" dirty="0">
                <a:latin typeface="Arial" panose="020B0604020202020204" pitchFamily="34" charset="0"/>
                <a:cs typeface="Arial" panose="020B0604020202020204" pitchFamily="34" charset="0"/>
              </a:rPr>
              <a:t>Policy:</a:t>
            </a:r>
          </a:p>
          <a:p>
            <a:pPr>
              <a:defRPr/>
            </a:pPr>
            <a:r>
              <a:rPr lang="en-AU" altLang="en-US" sz="2000" dirty="0">
                <a:latin typeface="Arial" panose="020B0604020202020204" pitchFamily="34" charset="0"/>
                <a:cs typeface="Arial" panose="020B0604020202020204" pitchFamily="34" charset="0"/>
              </a:rPr>
              <a:t>Department of Education and Training and Employment (2013). </a:t>
            </a:r>
            <a:r>
              <a:rPr lang="en-US" altLang="en-US" sz="2000" i="1" dirty="0">
                <a:latin typeface="Arial" panose="020B0604020202020204" pitchFamily="34" charset="0"/>
                <a:cs typeface="Arial" panose="020B0604020202020204" pitchFamily="34" charset="0"/>
                <a:hlinkClick r:id="rId4"/>
              </a:rPr>
              <a:t>DETE Policy and Procedure Register</a:t>
            </a:r>
            <a:r>
              <a:rPr lang="en-US" altLang="en-US" sz="2000" i="1" dirty="0">
                <a:latin typeface="Arial" panose="020B0604020202020204" pitchFamily="34" charset="0"/>
                <a:cs typeface="Arial" panose="020B0604020202020204" pitchFamily="34" charset="0"/>
              </a:rPr>
              <a:t>.</a:t>
            </a:r>
            <a:r>
              <a:rPr lang="en-US" altLang="en-US" sz="2000" b="1"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Managing Student Absences and Enforcing Enrolment and Attendance at State Schools”. Version 3.7</a:t>
            </a:r>
            <a:endParaRPr lang="en-AU" altLang="en-US" sz="2000" dirty="0">
              <a:latin typeface="Arial" panose="020B0604020202020204" pitchFamily="34" charset="0"/>
              <a:cs typeface="Arial" panose="020B0604020202020204" pitchFamily="34" charset="0"/>
            </a:endParaRPr>
          </a:p>
          <a:p>
            <a:endParaRPr lang="en-AU" sz="2000" dirty="0"/>
          </a:p>
        </p:txBody>
      </p:sp>
    </p:spTree>
    <p:extLst>
      <p:ext uri="{BB962C8B-B14F-4D97-AF65-F5344CB8AC3E}">
        <p14:creationId xmlns:p14="http://schemas.microsoft.com/office/powerpoint/2010/main" val="857228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3392" y="1044421"/>
            <a:ext cx="10801350" cy="469056"/>
          </a:xfrm>
        </p:spPr>
        <p:txBody>
          <a:bodyPr/>
          <a:lstStyle/>
          <a:p>
            <a:pPr algn="ctr"/>
            <a:r>
              <a:rPr lang="en-AU" b="1" dirty="0"/>
              <a:t>ASEP seeks to gain willing compliance</a:t>
            </a:r>
          </a:p>
        </p:txBody>
      </p:sp>
      <p:pic>
        <p:nvPicPr>
          <p:cNvPr id="9" name="Content Placeholder 7"/>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22462" y="2114377"/>
            <a:ext cx="5673850" cy="449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6528048" y="1700808"/>
            <a:ext cx="5112568" cy="4817382"/>
            <a:chOff x="0" y="-1"/>
            <a:chExt cx="4467224" cy="3819526"/>
          </a:xfrm>
        </p:grpSpPr>
        <p:sp>
          <p:nvSpPr>
            <p:cNvPr id="11" name="Isosceles Triangle 10"/>
            <p:cNvSpPr/>
            <p:nvPr/>
          </p:nvSpPr>
          <p:spPr>
            <a:xfrm>
              <a:off x="476250" y="619125"/>
              <a:ext cx="3505200" cy="2705100"/>
            </a:xfrm>
            <a:prstGeom prst="triangle">
              <a:avLst>
                <a:gd name="adj" fmla="val 49857"/>
              </a:avLst>
            </a:prstGeom>
            <a:solidFill>
              <a:srgbClr val="4F81BD"/>
            </a:solidFill>
            <a:ln w="25400" cap="flat" cmpd="sng" algn="ctr">
              <a:solidFill>
                <a:srgbClr val="4F81BD">
                  <a:shade val="50000"/>
                </a:srgbClr>
              </a:solidFill>
              <a:prstDash val="solid"/>
            </a:ln>
            <a:effectLst/>
          </p:spPr>
          <p:txBody>
            <a:bodyPr wrap="square" rtlCol="0" anchor="ct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AU" sz="1100" b="0" i="0" u="none" strike="noStrike" kern="0" cap="none" spc="0" normalizeH="0" baseline="0" noProof="0">
                  <a:ln>
                    <a:noFill/>
                  </a:ln>
                  <a:solidFill>
                    <a:sysClr val="window" lastClr="FFFFFF"/>
                  </a:solidFill>
                  <a:effectLst/>
                  <a:uLnTx/>
                  <a:uFillTx/>
                  <a:latin typeface="Calibri"/>
                  <a:ea typeface="Times New Roman"/>
                  <a:cs typeface="Times New Roman"/>
                </a:rPr>
                <a:t> </a:t>
              </a:r>
              <a:endParaRPr kumimoji="0" lang="en-AU" sz="1100" b="0" i="0" u="none" strike="noStrike" kern="0" cap="none" spc="0" normalizeH="0" baseline="0" noProof="0">
                <a:ln>
                  <a:noFill/>
                </a:ln>
                <a:solidFill>
                  <a:sysClr val="window" lastClr="FFFFFF"/>
                </a:solidFill>
                <a:effectLst/>
                <a:uLnTx/>
                <a:uFillTx/>
                <a:latin typeface="Calibri"/>
                <a:ea typeface="Calibri"/>
                <a:cs typeface="Times New Roman"/>
              </a:endParaRPr>
            </a:p>
          </p:txBody>
        </p:sp>
        <p:sp>
          <p:nvSpPr>
            <p:cNvPr id="12" name="TextBox 38"/>
            <p:cNvSpPr txBox="1"/>
            <p:nvPr/>
          </p:nvSpPr>
          <p:spPr>
            <a:xfrm>
              <a:off x="1485900" y="-1"/>
              <a:ext cx="1485900" cy="619125"/>
            </a:xfrm>
            <a:prstGeom prst="rect">
              <a:avLst/>
            </a:prstGeom>
            <a:solidFill>
              <a:srgbClr val="4F81BD"/>
            </a:solidFill>
            <a:ln w="25400" cap="flat" cmpd="sng" algn="ctr">
              <a:solidFill>
                <a:srgbClr val="4F81BD">
                  <a:shade val="50000"/>
                </a:srgbClr>
              </a:solidFill>
              <a:prstDash val="solid"/>
            </a:ln>
            <a:effectLst>
              <a:innerShdw blurRad="114300">
                <a:prstClr val="black"/>
              </a:innerShdw>
            </a:effectLst>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Calibri"/>
                  <a:ea typeface="Times New Roman"/>
                  <a:cs typeface="Times New Roman"/>
                </a:rPr>
                <a:t>Police/ Legal Action</a:t>
              </a:r>
              <a:endParaRPr kumimoji="0" lang="en-AU" b="0" i="0" u="none" strike="noStrike" kern="0" cap="none" spc="0" normalizeH="0" baseline="0" noProof="0" dirty="0">
                <a:ln>
                  <a:noFill/>
                </a:ln>
                <a:solidFill>
                  <a:sysClr val="window" lastClr="FFFFFF"/>
                </a:solidFill>
                <a:effectLst/>
                <a:uLnTx/>
                <a:uFillTx/>
                <a:latin typeface="Times New Roman"/>
                <a:ea typeface="Times New Roman"/>
              </a:endParaRPr>
            </a:p>
          </p:txBody>
        </p:sp>
        <p:sp>
          <p:nvSpPr>
            <p:cNvPr id="13" name="TextBox 38"/>
            <p:cNvSpPr txBox="1"/>
            <p:nvPr/>
          </p:nvSpPr>
          <p:spPr>
            <a:xfrm>
              <a:off x="790575" y="3076574"/>
              <a:ext cx="2847974" cy="316518"/>
            </a:xfrm>
            <a:prstGeom prst="rect">
              <a:avLst/>
            </a:prstGeom>
            <a:solidFill>
              <a:srgbClr val="4F81BD"/>
            </a:solidFill>
            <a:ln w="25400" cap="flat" cmpd="sng" algn="ctr">
              <a:solidFill>
                <a:srgbClr val="4F81BD">
                  <a:shade val="50000"/>
                </a:srgbClr>
              </a:solidFill>
              <a:prstDash val="solid"/>
            </a:ln>
            <a:effectLst>
              <a:outerShdw blurRad="50800" dist="50800" dir="5400000" algn="ctr" rotWithShape="0">
                <a:sysClr val="windowText" lastClr="000000"/>
              </a:outerShdw>
            </a:effectLst>
            <a:scene3d>
              <a:camera prst="orthographicFront"/>
              <a:lightRig rig="threePt" dir="t"/>
            </a:scene3d>
            <a:sp3d prstMaterial="dkEdge"/>
          </p:spPr>
          <p:txBody>
            <a:bodyPr wrap="square" rtlCol="0" anchor="ctr">
              <a:noAutofit/>
              <a:sp3d prstMaterial="dkEdge"/>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Calibri"/>
                  <a:ea typeface="Times New Roman"/>
                  <a:cs typeface="Times New Roman"/>
                </a:rPr>
                <a:t>Willing Compliance</a:t>
              </a:r>
              <a:endParaRPr kumimoji="0" lang="en-AU" b="0" i="0" u="none" strike="noStrike" kern="0" cap="none" spc="0" normalizeH="0" baseline="0" noProof="0" dirty="0">
                <a:ln>
                  <a:noFill/>
                </a:ln>
                <a:solidFill>
                  <a:sysClr val="window" lastClr="FFFFFF"/>
                </a:solidFill>
                <a:effectLst/>
                <a:uLnTx/>
                <a:uFillTx/>
                <a:latin typeface="Times New Roman"/>
                <a:ea typeface="Times New Roman"/>
              </a:endParaRPr>
            </a:p>
          </p:txBody>
        </p:sp>
        <p:sp>
          <p:nvSpPr>
            <p:cNvPr id="14" name="Left-Right Arrow 13"/>
            <p:cNvSpPr/>
            <p:nvPr/>
          </p:nvSpPr>
          <p:spPr>
            <a:xfrm>
              <a:off x="0" y="3190875"/>
              <a:ext cx="4467224" cy="628650"/>
            </a:xfrm>
            <a:prstGeom prst="leftRightArrow">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srgbClr val="FFFFFF"/>
                  </a:solidFill>
                  <a:effectLst/>
                  <a:uLnTx/>
                  <a:uFillTx/>
                  <a:latin typeface="Calibri"/>
                  <a:ea typeface="Times New Roman"/>
                  <a:cs typeface="Times New Roman"/>
                </a:rPr>
                <a:t>Third Party Policing</a:t>
              </a:r>
              <a:endParaRPr kumimoji="0" lang="en-AU" b="0" i="0" u="none" strike="noStrike" kern="0" cap="none" spc="0" normalizeH="0" baseline="0" noProof="0" dirty="0">
                <a:ln>
                  <a:noFill/>
                </a:ln>
                <a:solidFill>
                  <a:sysClr val="window" lastClr="FFFFFF"/>
                </a:solidFill>
                <a:effectLst/>
                <a:uLnTx/>
                <a:uFillTx/>
                <a:latin typeface="Times New Roman"/>
                <a:ea typeface="Times New Roman"/>
              </a:endParaRPr>
            </a:p>
          </p:txBody>
        </p:sp>
        <p:sp>
          <p:nvSpPr>
            <p:cNvPr id="15" name="Up Arrow 14"/>
            <p:cNvSpPr/>
            <p:nvPr/>
          </p:nvSpPr>
          <p:spPr>
            <a:xfrm flipH="1">
              <a:off x="1924045" y="742951"/>
              <a:ext cx="638180" cy="2247899"/>
            </a:xfrm>
            <a:prstGeom prst="up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srgbClr val="FFFFFF"/>
                  </a:solidFill>
                  <a:effectLst/>
                  <a:uLnTx/>
                  <a:uFillTx/>
                  <a:latin typeface="Calibri"/>
                  <a:ea typeface="Times New Roman"/>
                  <a:cs typeface="Times New Roman"/>
                </a:rPr>
                <a:t>Escalating legal levers</a:t>
              </a:r>
              <a:endParaRPr kumimoji="0" lang="en-AU" b="0" i="0" u="none" strike="noStrike" kern="0" cap="none" spc="0" normalizeH="0" baseline="0" noProof="0" dirty="0">
                <a:ln>
                  <a:noFill/>
                </a:ln>
                <a:solidFill>
                  <a:sysClr val="window" lastClr="FFFFFF"/>
                </a:solidFill>
                <a:effectLst/>
                <a:uLnTx/>
                <a:uFillTx/>
                <a:latin typeface="Times New Roman"/>
                <a:ea typeface="Times New Roman"/>
              </a:endParaRPr>
            </a:p>
          </p:txBody>
        </p:sp>
        <p:sp>
          <p:nvSpPr>
            <p:cNvPr id="16" name="Down Arrow 15"/>
            <p:cNvSpPr/>
            <p:nvPr/>
          </p:nvSpPr>
          <p:spPr>
            <a:xfrm rot="19902019">
              <a:off x="2957264" y="718526"/>
              <a:ext cx="663205" cy="2878486"/>
            </a:xfrm>
            <a:prstGeom prst="downArrow">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AU" b="1" kern="0" dirty="0">
                  <a:solidFill>
                    <a:srgbClr val="FFFFFF"/>
                  </a:solidFill>
                  <a:latin typeface="Calibri"/>
                  <a:ea typeface="Times New Roman"/>
                  <a:cs typeface="Times New Roman"/>
                </a:rPr>
                <a:t>Police/ School PJ/</a:t>
              </a:r>
              <a:r>
                <a:rPr kumimoji="0" lang="en-AU" b="1" i="0" u="none" strike="noStrike" kern="0" cap="none" spc="0" normalizeH="0" baseline="0" noProof="0" dirty="0">
                  <a:ln>
                    <a:noFill/>
                  </a:ln>
                  <a:solidFill>
                    <a:srgbClr val="FFFFFF"/>
                  </a:solidFill>
                  <a:effectLst/>
                  <a:uLnTx/>
                  <a:uFillTx/>
                  <a:latin typeface="Calibri"/>
                  <a:ea typeface="Times New Roman"/>
                  <a:cs typeface="Times New Roman"/>
                </a:rPr>
                <a:t>Legitimacy</a:t>
              </a:r>
              <a:endParaRPr kumimoji="0" lang="en-AU" b="0" i="0" u="none" strike="noStrike" kern="0" cap="none" spc="0" normalizeH="0" baseline="0" noProof="0" dirty="0">
                <a:ln>
                  <a:noFill/>
                </a:ln>
                <a:solidFill>
                  <a:sysClr val="window" lastClr="FFFFFF"/>
                </a:solidFill>
                <a:effectLst/>
                <a:uLnTx/>
                <a:uFillTx/>
                <a:latin typeface="Times New Roman"/>
                <a:ea typeface="Times New Roman"/>
              </a:endParaRPr>
            </a:p>
          </p:txBody>
        </p:sp>
        <p:sp>
          <p:nvSpPr>
            <p:cNvPr id="17" name="Down Arrow 16"/>
            <p:cNvSpPr/>
            <p:nvPr/>
          </p:nvSpPr>
          <p:spPr>
            <a:xfrm rot="1671420">
              <a:off x="846679" y="740193"/>
              <a:ext cx="662846" cy="2880031"/>
            </a:xfrm>
            <a:prstGeom prst="downArrow">
              <a:avLst>
                <a:gd name="adj1" fmla="val 50000"/>
                <a:gd name="adj2" fmla="val 33491"/>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srgbClr val="FFFFFF"/>
                  </a:solidFill>
                  <a:effectLst/>
                  <a:uLnTx/>
                  <a:uFillTx/>
                  <a:latin typeface="Calibri"/>
                  <a:ea typeface="Times New Roman"/>
                  <a:cs typeface="Times New Roman"/>
                </a:rPr>
                <a:t>Restorative Approach</a:t>
              </a:r>
              <a:endParaRPr kumimoji="0" lang="en-AU" b="0" i="0" u="none" strike="noStrike" kern="0" cap="none" spc="0" normalizeH="0" baseline="0" noProof="0" dirty="0">
                <a:ln>
                  <a:noFill/>
                </a:ln>
                <a:solidFill>
                  <a:sysClr val="window" lastClr="FFFFFF"/>
                </a:solidFill>
                <a:effectLst/>
                <a:uLnTx/>
                <a:uFillTx/>
                <a:latin typeface="Times New Roman"/>
                <a:ea typeface="Times New Roman"/>
              </a:endParaRPr>
            </a:p>
          </p:txBody>
        </p:sp>
      </p:grpSp>
      <p:sp>
        <p:nvSpPr>
          <p:cNvPr id="18" name="Oval 17"/>
          <p:cNvSpPr/>
          <p:nvPr/>
        </p:nvSpPr>
        <p:spPr>
          <a:xfrm>
            <a:off x="6288619" y="5013176"/>
            <a:ext cx="4845220" cy="17527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75483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6232" b="18820"/>
          <a:stretch/>
        </p:blipFill>
        <p:spPr>
          <a:xfrm>
            <a:off x="1919536" y="188640"/>
            <a:ext cx="8640959" cy="6480720"/>
          </a:xfrm>
          <a:prstGeom prst="rect">
            <a:avLst/>
          </a:prstGeom>
        </p:spPr>
      </p:pic>
    </p:spTree>
    <p:extLst>
      <p:ext uri="{BB962C8B-B14F-4D97-AF65-F5344CB8AC3E}">
        <p14:creationId xmlns:p14="http://schemas.microsoft.com/office/powerpoint/2010/main" val="3972709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1384" y="1268760"/>
            <a:ext cx="11161314" cy="469056"/>
          </a:xfrm>
        </p:spPr>
        <p:txBody>
          <a:bodyPr>
            <a:normAutofit fontScale="90000"/>
          </a:bodyPr>
          <a:lstStyle/>
          <a:p>
            <a:pPr algn="ctr"/>
            <a:r>
              <a:rPr lang="en-AU" dirty="0"/>
              <a:t>Business As Usual: </a:t>
            </a:r>
            <a:br>
              <a:rPr lang="en-AU" dirty="0"/>
            </a:br>
            <a:r>
              <a:rPr lang="en-AU" dirty="0"/>
              <a:t>School Principal works one-on-one with the parent of the truant</a:t>
            </a:r>
          </a:p>
        </p:txBody>
      </p:sp>
      <p:pic>
        <p:nvPicPr>
          <p:cNvPr id="10" name="Picture 2" descr="http://www.stephenlawrence.org.uk/site/wp-content/uploads/2014/10/job-interview.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43672" y="2492896"/>
            <a:ext cx="5760640" cy="384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965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75520" y="548680"/>
            <a:ext cx="8229600" cy="648072"/>
          </a:xfrm>
          <a:prstGeom prst="rect">
            <a:avLst/>
          </a:prstGeom>
        </p:spPr>
        <p:txBody>
          <a:bodyPr/>
          <a:lstStyle>
            <a:lvl1pPr algn="l" rtl="0" eaLnBrk="0" fontAlgn="base" hangingPunct="0">
              <a:spcBef>
                <a:spcPct val="0"/>
              </a:spcBef>
              <a:spcAft>
                <a:spcPct val="0"/>
              </a:spcAft>
              <a:defRPr sz="2800" b="1" kern="1200">
                <a:solidFill>
                  <a:srgbClr val="3B2291"/>
                </a:solidFill>
                <a:latin typeface="Arial" panose="020B0604020202020204" pitchFamily="34" charset="0"/>
                <a:ea typeface="MS PGothic" panose="020B0600070205080204" pitchFamily="34" charset="-128"/>
                <a:cs typeface="Arial" panose="020B0604020202020204" pitchFamily="34" charset="0"/>
              </a:defRPr>
            </a:lvl1pPr>
            <a:lvl2pPr algn="ctr" rtl="0" eaLnBrk="0" fontAlgn="base" hangingPunct="0">
              <a:spcBef>
                <a:spcPct val="0"/>
              </a:spcBef>
              <a:spcAft>
                <a:spcPct val="0"/>
              </a:spcAft>
              <a:defRPr sz="4400">
                <a:solidFill>
                  <a:schemeClr val="tx1"/>
                </a:solidFill>
                <a:latin typeface="Bodoni MT"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Bodoni MT"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Bodoni MT"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Bodoni MT" pitchFamily="18"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AU" sz="3600" dirty="0">
                <a:solidFill>
                  <a:schemeClr val="bg1">
                    <a:lumMod val="50000"/>
                  </a:schemeClr>
                </a:solidFill>
              </a:rPr>
              <a:t>ASEP Trial Case Flow</a:t>
            </a:r>
          </a:p>
        </p:txBody>
      </p:sp>
      <p:graphicFrame>
        <p:nvGraphicFramePr>
          <p:cNvPr id="5" name="Diagram 4"/>
          <p:cNvGraphicFramePr/>
          <p:nvPr/>
        </p:nvGraphicFramePr>
        <p:xfrm>
          <a:off x="4530466" y="1260390"/>
          <a:ext cx="5474654" cy="4769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p:cNvSpPr txBox="1">
            <a:spLocks/>
          </p:cNvSpPr>
          <p:nvPr/>
        </p:nvSpPr>
        <p:spPr>
          <a:xfrm>
            <a:off x="1415480" y="1556792"/>
            <a:ext cx="5194920" cy="4741877"/>
          </a:xfrm>
          <a:prstGeom prst="rect">
            <a:avLst/>
          </a:prstGeom>
        </p:spPr>
        <p:txBody>
          <a:bodyPr/>
          <a:lstStyle>
            <a:lvl1pPr marL="342900" indent="-342900" algn="l" rtl="0" eaLnBrk="0" fontAlgn="base" hangingPunct="0">
              <a:spcBef>
                <a:spcPct val="20000"/>
              </a:spcBef>
              <a:spcAft>
                <a:spcPct val="0"/>
              </a:spcAft>
              <a:buBlip>
                <a:blip r:embed="rId8"/>
              </a:buBlip>
              <a:defRPr sz="16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spcAft>
                <a:spcPts val="1800"/>
              </a:spcAft>
              <a:buNone/>
            </a:pPr>
            <a:r>
              <a:rPr lang="en-US" sz="1800" dirty="0">
                <a:latin typeface="Arial" panose="020B0604020202020204" pitchFamily="34" charset="0"/>
                <a:cs typeface="Arial" panose="020B0604020202020204" pitchFamily="34" charset="0"/>
              </a:rPr>
              <a:t>Eligibility = </a:t>
            </a:r>
            <a:r>
              <a:rPr lang="en-AU" sz="1800" dirty="0">
                <a:latin typeface="Arial" panose="020B0604020202020204" pitchFamily="34" charset="0"/>
                <a:cs typeface="Arial" panose="020B0604020202020204" pitchFamily="34" charset="0"/>
              </a:rPr>
              <a:t>Aged 10-16, attendance &lt;85%, no legitimate explanation for absences</a:t>
            </a:r>
          </a:p>
          <a:p>
            <a:pPr marL="0" indent="0">
              <a:spcBef>
                <a:spcPts val="1800"/>
              </a:spcBef>
              <a:buNone/>
              <a:defRPr/>
            </a:pPr>
            <a:r>
              <a:rPr lang="en-AU" sz="1800" dirty="0">
                <a:latin typeface="Arial" panose="020B0604020202020204" pitchFamily="34" charset="0"/>
                <a:cs typeface="Arial" panose="020B0604020202020204" pitchFamily="34" charset="0"/>
              </a:rPr>
              <a:t>Recruitment  from Oct 2011 </a:t>
            </a:r>
          </a:p>
          <a:p>
            <a:pPr marL="0" indent="0">
              <a:spcBef>
                <a:spcPts val="0"/>
              </a:spcBef>
              <a:spcAft>
                <a:spcPts val="1800"/>
              </a:spcAft>
              <a:buNone/>
              <a:defRPr/>
            </a:pPr>
            <a:r>
              <a:rPr lang="en-AU" sz="1800" dirty="0">
                <a:latin typeface="Arial" panose="020B0604020202020204" pitchFamily="34" charset="0"/>
                <a:cs typeface="Arial" panose="020B0604020202020204" pitchFamily="34" charset="0"/>
              </a:rPr>
              <a:t>to May 2013 (20 months) </a:t>
            </a:r>
          </a:p>
          <a:p>
            <a:pPr marL="0" indent="0">
              <a:spcBef>
                <a:spcPts val="1800"/>
              </a:spcBef>
              <a:buNone/>
              <a:defRPr/>
            </a:pPr>
            <a:r>
              <a:rPr lang="en-AU" sz="1800" dirty="0">
                <a:latin typeface="Arial" panose="020B0604020202020204" pitchFamily="34" charset="0"/>
                <a:cs typeface="Arial" panose="020B0604020202020204" pitchFamily="34" charset="0"/>
              </a:rPr>
              <a:t>Average of 5 participants </a:t>
            </a:r>
          </a:p>
          <a:p>
            <a:pPr marL="0" indent="0">
              <a:spcBef>
                <a:spcPts val="0"/>
              </a:spcBef>
              <a:buNone/>
              <a:defRPr/>
            </a:pPr>
            <a:r>
              <a:rPr lang="en-AU" sz="1800" dirty="0">
                <a:latin typeface="Arial" panose="020B0604020202020204" pitchFamily="34" charset="0"/>
                <a:cs typeface="Arial" panose="020B0604020202020204" pitchFamily="34" charset="0"/>
              </a:rPr>
              <a:t>recruited per month</a:t>
            </a:r>
          </a:p>
          <a:p>
            <a:pPr marL="0" indent="0">
              <a:buNone/>
            </a:pPr>
            <a:endParaRPr lang="en-AU" dirty="0">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CEC9694-DC90-40A9-B991-F6EB168D1903}"/>
              </a:ext>
            </a:extLst>
          </p:cNvPr>
          <p:cNvPicPr>
            <a:picLocks noChangeAspect="1"/>
          </p:cNvPicPr>
          <p:nvPr/>
        </p:nvPicPr>
        <p:blipFill>
          <a:blip r:embed="rId9"/>
          <a:stretch>
            <a:fillRect/>
          </a:stretch>
        </p:blipFill>
        <p:spPr>
          <a:xfrm>
            <a:off x="1415480" y="4359915"/>
            <a:ext cx="2764126" cy="2298794"/>
          </a:xfrm>
          <a:prstGeom prst="rect">
            <a:avLst/>
          </a:prstGeom>
        </p:spPr>
      </p:pic>
    </p:spTree>
    <p:extLst>
      <p:ext uri="{BB962C8B-B14F-4D97-AF65-F5344CB8AC3E}">
        <p14:creationId xmlns:p14="http://schemas.microsoft.com/office/powerpoint/2010/main" val="2570074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620689"/>
            <a:ext cx="10768680" cy="936103"/>
          </a:xfrm>
        </p:spPr>
        <p:txBody>
          <a:bodyPr/>
          <a:lstStyle/>
          <a:p>
            <a:pPr algn="ctr"/>
            <a:r>
              <a:rPr lang="en-AU" b="1" dirty="0"/>
              <a:t>Data Gathering</a:t>
            </a:r>
          </a:p>
        </p:txBody>
      </p:sp>
      <p:sp>
        <p:nvSpPr>
          <p:cNvPr id="3" name="Text Placeholder 2"/>
          <p:cNvSpPr>
            <a:spLocks noGrp="1"/>
          </p:cNvSpPr>
          <p:nvPr>
            <p:ph type="body" sz="quarter" idx="10"/>
          </p:nvPr>
        </p:nvSpPr>
        <p:spPr>
          <a:xfrm>
            <a:off x="695326" y="1772816"/>
            <a:ext cx="10768680" cy="4896544"/>
          </a:xfrm>
        </p:spPr>
        <p:txBody>
          <a:bodyPr>
            <a:normAutofit/>
          </a:bodyPr>
          <a:lstStyle/>
          <a:p>
            <a:pPr marL="868363" indent="-457200">
              <a:spcBef>
                <a:spcPts val="1200"/>
              </a:spcBef>
              <a:spcAft>
                <a:spcPts val="600"/>
              </a:spcAft>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Baseline, 12-week, 6-month, 1-year, 2-year </a:t>
            </a:r>
            <a:r>
              <a:rPr lang="en-US" altLang="en-US" sz="2400" u="sng" dirty="0">
                <a:solidFill>
                  <a:schemeClr val="tx1"/>
                </a:solidFill>
                <a:latin typeface="Arial" panose="020B0604020202020204" pitchFamily="34" charset="0"/>
                <a:cs typeface="Arial" panose="020B0604020202020204" pitchFamily="34" charset="0"/>
              </a:rPr>
              <a:t>interview data </a:t>
            </a:r>
            <a:r>
              <a:rPr lang="en-US" altLang="en-US" sz="2400" dirty="0">
                <a:solidFill>
                  <a:schemeClr val="tx1"/>
                </a:solidFill>
                <a:latin typeface="Arial" panose="020B0604020202020204" pitchFamily="34" charset="0"/>
                <a:cs typeface="Arial" panose="020B0604020202020204" pitchFamily="34" charset="0"/>
              </a:rPr>
              <a:t>collected from young person and guardian = 5 time points x 102 cases x 2 (YP + Adult) = 1,020 interviews </a:t>
            </a:r>
          </a:p>
          <a:p>
            <a:pPr marL="868363" indent="-457200">
              <a:spcBef>
                <a:spcPts val="1200"/>
              </a:spcBef>
              <a:spcAft>
                <a:spcPts val="600"/>
              </a:spcAft>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Observations + tape recording of ASEP Conference</a:t>
            </a:r>
          </a:p>
          <a:p>
            <a:pPr marL="868363" indent="-457200">
              <a:spcBef>
                <a:spcPts val="1200"/>
              </a:spcBef>
              <a:spcAft>
                <a:spcPts val="600"/>
              </a:spcAft>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Official police data (arrests, cautions, calls for service)</a:t>
            </a:r>
          </a:p>
          <a:p>
            <a:pPr marL="868363" indent="-457200">
              <a:spcBef>
                <a:spcPts val="1200"/>
              </a:spcBef>
              <a:spcAft>
                <a:spcPts val="600"/>
              </a:spcAft>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Official school data (attendance, achievement scores)</a:t>
            </a:r>
          </a:p>
          <a:p>
            <a:pPr marL="868363" indent="-457200">
              <a:spcBef>
                <a:spcPts val="1200"/>
              </a:spcBef>
              <a:spcAft>
                <a:spcPts val="600"/>
              </a:spcAft>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Post ASEP conference</a:t>
            </a:r>
            <a:r>
              <a:rPr lang="en-US" altLang="en-US" sz="2400" dirty="0">
                <a:latin typeface="Arial" panose="020B0604020202020204" pitchFamily="34" charset="0"/>
                <a:cs typeface="Arial" panose="020B0604020202020204" pitchFamily="34" charset="0"/>
              </a:rPr>
              <a:t> </a:t>
            </a:r>
            <a:r>
              <a:rPr lang="en-US" altLang="en-US" sz="2400" dirty="0">
                <a:solidFill>
                  <a:schemeClr val="tx1"/>
                </a:solidFill>
                <a:latin typeface="Arial" panose="020B0604020202020204" pitchFamily="34" charset="0"/>
                <a:cs typeface="Arial" panose="020B0604020202020204" pitchFamily="34" charset="0"/>
              </a:rPr>
              <a:t>survey with all participants – schools and police</a:t>
            </a:r>
          </a:p>
          <a:p>
            <a:endParaRPr lang="en-AU" dirty="0"/>
          </a:p>
        </p:txBody>
      </p:sp>
    </p:spTree>
    <p:extLst>
      <p:ext uri="{BB962C8B-B14F-4D97-AF65-F5344CB8AC3E}">
        <p14:creationId xmlns:p14="http://schemas.microsoft.com/office/powerpoint/2010/main" val="3279895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99656" y="702345"/>
            <a:ext cx="5976664" cy="5976664"/>
          </a:xfrm>
          <a:prstGeom prst="rect">
            <a:avLst/>
          </a:prstGeom>
        </p:spPr>
      </p:pic>
    </p:spTree>
    <p:extLst>
      <p:ext uri="{BB962C8B-B14F-4D97-AF65-F5344CB8AC3E}">
        <p14:creationId xmlns:p14="http://schemas.microsoft.com/office/powerpoint/2010/main" val="1288454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2"/>
          <p:cNvSpPr>
            <a:spLocks noGrp="1"/>
          </p:cNvSpPr>
          <p:nvPr>
            <p:ph type="title"/>
          </p:nvPr>
        </p:nvSpPr>
        <p:spPr>
          <a:xfrm>
            <a:off x="479376" y="600425"/>
            <a:ext cx="11495435" cy="469056"/>
          </a:xfrm>
        </p:spPr>
        <p:txBody>
          <a:bodyPr>
            <a:normAutofit fontScale="90000"/>
          </a:bodyPr>
          <a:lstStyle/>
          <a:p>
            <a:pPr algn="ctr"/>
            <a:r>
              <a:rPr lang="en-AU" altLang="en-US" sz="3200" b="1" dirty="0">
                <a:latin typeface="+mn-lt"/>
              </a:rPr>
              <a:t>Parental awareness of legal obligation for child to attend school</a:t>
            </a:r>
            <a:br>
              <a:rPr lang="en-AU" altLang="en-US" sz="3200" b="1" dirty="0">
                <a:latin typeface="+mn-lt"/>
              </a:rPr>
            </a:br>
            <a:r>
              <a:rPr lang="en-AU" altLang="en-US" sz="3200" b="1" dirty="0">
                <a:latin typeface="+mn-lt"/>
              </a:rPr>
              <a:t>T1 to T3 (short run) </a:t>
            </a:r>
          </a:p>
        </p:txBody>
      </p:sp>
      <p:graphicFrame>
        <p:nvGraphicFramePr>
          <p:cNvPr id="5124" name="Chart 6"/>
          <p:cNvGraphicFramePr>
            <a:graphicFrameLocks/>
          </p:cNvGraphicFramePr>
          <p:nvPr/>
        </p:nvGraphicFramePr>
        <p:xfrm>
          <a:off x="1778000" y="1092200"/>
          <a:ext cx="8638480" cy="5649168"/>
        </p:xfrm>
        <a:graphic>
          <a:graphicData uri="http://schemas.openxmlformats.org/presentationml/2006/ole">
            <mc:AlternateContent xmlns:mc="http://schemas.openxmlformats.org/markup-compatibility/2006">
              <mc:Choice xmlns:v="urn:schemas-microsoft-com:vml" Requires="v">
                <p:oleObj spid="_x0000_s1030" r:id="rId4" imgW="4535817" imgH="2645893" progId="Excel.Chart.8">
                  <p:embed/>
                </p:oleObj>
              </mc:Choice>
              <mc:Fallback>
                <p:oleObj r:id="rId4" imgW="4535817" imgH="2645893" progId="Excel.Chart.8">
                  <p:embed/>
                  <p:pic>
                    <p:nvPicPr>
                      <p:cNvPr id="5124"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0" y="1092200"/>
                        <a:ext cx="8638480" cy="5649168"/>
                      </a:xfrm>
                      <a:prstGeom prst="rect">
                        <a:avLst/>
                      </a:prstGeom>
                      <a:noFill/>
                      <a:ln>
                        <a:noFill/>
                      </a:ln>
                    </p:spPr>
                  </p:pic>
                </p:oleObj>
              </mc:Fallback>
            </mc:AlternateContent>
          </a:graphicData>
        </a:graphic>
      </p:graphicFrame>
      <p:sp>
        <p:nvSpPr>
          <p:cNvPr id="2" name="5-Point Star 1"/>
          <p:cNvSpPr/>
          <p:nvPr/>
        </p:nvSpPr>
        <p:spPr>
          <a:xfrm>
            <a:off x="6672064" y="3429000"/>
            <a:ext cx="216024" cy="21602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38735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0"/>
          </p:nvPr>
        </p:nvPicPr>
        <p:blipFill>
          <a:blip r:embed="rId3"/>
          <a:stretch>
            <a:fillRect/>
          </a:stretch>
        </p:blipFill>
        <p:spPr>
          <a:xfrm>
            <a:off x="2711624" y="1988840"/>
            <a:ext cx="6668789" cy="4336981"/>
          </a:xfrm>
          <a:prstGeom prst="rect">
            <a:avLst/>
          </a:prstGeom>
        </p:spPr>
      </p:pic>
      <p:sp>
        <p:nvSpPr>
          <p:cNvPr id="3" name="Title 2"/>
          <p:cNvSpPr>
            <a:spLocks noGrp="1"/>
          </p:cNvSpPr>
          <p:nvPr>
            <p:ph type="title"/>
          </p:nvPr>
        </p:nvSpPr>
        <p:spPr/>
        <p:txBody>
          <a:bodyPr>
            <a:normAutofit fontScale="90000"/>
          </a:bodyPr>
          <a:lstStyle/>
          <a:p>
            <a:pPr algn="ctr"/>
            <a:r>
              <a:rPr lang="en-AU" b="1" dirty="0"/>
              <a:t>Sustaining the gains over time (T1 to T5)</a:t>
            </a:r>
            <a:br>
              <a:rPr lang="en-AU" b="1" dirty="0"/>
            </a:br>
            <a:r>
              <a:rPr lang="en-AU" b="1" dirty="0"/>
              <a:t>Impact on self-reported antisocial behaviour over time</a:t>
            </a:r>
          </a:p>
        </p:txBody>
      </p:sp>
      <p:pic>
        <p:nvPicPr>
          <p:cNvPr id="2" name="Picture 1"/>
          <p:cNvPicPr>
            <a:picLocks noChangeAspect="1"/>
          </p:cNvPicPr>
          <p:nvPr/>
        </p:nvPicPr>
        <p:blipFill>
          <a:blip r:embed="rId4"/>
          <a:stretch>
            <a:fillRect/>
          </a:stretch>
        </p:blipFill>
        <p:spPr>
          <a:xfrm>
            <a:off x="8112224" y="3068960"/>
            <a:ext cx="323116" cy="335309"/>
          </a:xfrm>
          <a:prstGeom prst="rect">
            <a:avLst/>
          </a:prstGeom>
        </p:spPr>
      </p:pic>
      <p:pic>
        <p:nvPicPr>
          <p:cNvPr id="4" name="Picture 3"/>
          <p:cNvPicPr>
            <a:picLocks noChangeAspect="1"/>
          </p:cNvPicPr>
          <p:nvPr/>
        </p:nvPicPr>
        <p:blipFill>
          <a:blip r:embed="rId4"/>
          <a:stretch>
            <a:fillRect/>
          </a:stretch>
        </p:blipFill>
        <p:spPr>
          <a:xfrm>
            <a:off x="6131363" y="3645024"/>
            <a:ext cx="323116" cy="335309"/>
          </a:xfrm>
          <a:prstGeom prst="rect">
            <a:avLst/>
          </a:prstGeom>
        </p:spPr>
      </p:pic>
    </p:spTree>
    <p:extLst>
      <p:ext uri="{BB962C8B-B14F-4D97-AF65-F5344CB8AC3E}">
        <p14:creationId xmlns:p14="http://schemas.microsoft.com/office/powerpoint/2010/main" val="1315532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55440" y="692696"/>
            <a:ext cx="8229600" cy="647700"/>
          </a:xfrm>
        </p:spPr>
        <p:txBody>
          <a:bodyPr/>
          <a:lstStyle/>
          <a:p>
            <a:r>
              <a:rPr lang="en-US" sz="3600" b="1" dirty="0">
                <a:cs typeface="Calibri" panose="020F0502020204030204" pitchFamily="34" charset="0"/>
              </a:rPr>
              <a:t>ASEP Main Results</a:t>
            </a:r>
            <a:endParaRPr lang="en-AU" sz="4000" b="1" dirty="0"/>
          </a:p>
        </p:txBody>
      </p:sp>
      <p:sp>
        <p:nvSpPr>
          <p:cNvPr id="3" name="Content Placeholder 2"/>
          <p:cNvSpPr>
            <a:spLocks noGrp="1"/>
          </p:cNvSpPr>
          <p:nvPr>
            <p:ph idx="4294967295"/>
          </p:nvPr>
        </p:nvSpPr>
        <p:spPr>
          <a:xfrm>
            <a:off x="479376" y="1700808"/>
            <a:ext cx="10513168" cy="4223522"/>
          </a:xfrm>
        </p:spPr>
        <p:txBody>
          <a:bodyPr>
            <a:normAutofit lnSpcReduction="10000"/>
          </a:bodyPr>
          <a:lstStyle/>
          <a:p>
            <a:pPr marL="754063" indent="-342900">
              <a:spcBef>
                <a:spcPts val="120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Reduced offending and anti-social behavior in the short (3 months), medium (1 year) and long run (2 years) post random assignment</a:t>
            </a:r>
          </a:p>
          <a:p>
            <a:pPr marL="754063" indent="-342900">
              <a:spcBef>
                <a:spcPts val="120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Reduced school absences and increased a young person’s willingness to go to school in the short and medium runs</a:t>
            </a:r>
          </a:p>
          <a:p>
            <a:pPr marL="754063" indent="-342900">
              <a:spcBef>
                <a:spcPts val="120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Increased parental understanding of the law, which influenced the willingness of young people to attend school </a:t>
            </a:r>
          </a:p>
          <a:p>
            <a:pPr marL="754063" indent="-342900">
              <a:spcBef>
                <a:spcPts val="120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Appears that the ASEP partnership can </a:t>
            </a:r>
            <a:r>
              <a:rPr lang="en-US" altLang="en-US" sz="2400" u="sng" dirty="0">
                <a:latin typeface="Arial" panose="020B0604020202020204" pitchFamily="34" charset="0"/>
                <a:cs typeface="Arial" panose="020B0604020202020204" pitchFamily="34" charset="0"/>
              </a:rPr>
              <a:t>sustain the crime control gains</a:t>
            </a:r>
            <a:r>
              <a:rPr lang="en-US" altLang="en-US" sz="2400" dirty="0">
                <a:latin typeface="Arial" panose="020B0604020202020204" pitchFamily="34" charset="0"/>
                <a:cs typeface="Arial" panose="020B0604020202020204" pitchFamily="34" charset="0"/>
              </a:rPr>
              <a:t>: reduced self-reported anti-social behavior, at one year (t4) and at two years (t5) post random assignment</a:t>
            </a:r>
          </a:p>
          <a:p>
            <a:pPr marL="411163">
              <a:spcBef>
                <a:spcPts val="1200"/>
              </a:spcBef>
              <a:spcAft>
                <a:spcPts val="600"/>
              </a:spcAft>
            </a:pPr>
            <a:endParaRPr lang="en-US" altLang="en-US" sz="2400" dirty="0">
              <a:latin typeface="Arial" panose="020B0604020202020204" pitchFamily="34" charset="0"/>
              <a:cs typeface="Arial" panose="020B0604020202020204" pitchFamily="34" charset="0"/>
            </a:endParaRPr>
          </a:p>
          <a:p>
            <a:pPr marL="411163">
              <a:spcBef>
                <a:spcPts val="1200"/>
              </a:spcBef>
              <a:spcAft>
                <a:spcPts val="600"/>
              </a:spcAft>
            </a:pPr>
            <a:endParaRPr lang="en-AU" dirty="0"/>
          </a:p>
        </p:txBody>
      </p:sp>
    </p:spTree>
    <p:extLst>
      <p:ext uri="{BB962C8B-B14F-4D97-AF65-F5344CB8AC3E}">
        <p14:creationId xmlns:p14="http://schemas.microsoft.com/office/powerpoint/2010/main" val="2137981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marL="285750" indent="-285750">
              <a:buFont typeface="Arial" panose="020B0604020202020204" pitchFamily="34" charset="0"/>
              <a:buChar char="•"/>
            </a:pPr>
            <a:r>
              <a:rPr lang="en-AU" sz="2400" dirty="0"/>
              <a:t>New funding to implement ASEP across 3 school regions</a:t>
            </a:r>
          </a:p>
          <a:p>
            <a:pPr marL="285750" indent="-285750">
              <a:buFont typeface="Arial" panose="020B0604020202020204" pitchFamily="34" charset="0"/>
              <a:buChar char="•"/>
            </a:pPr>
            <a:r>
              <a:rPr lang="en-AU" sz="2400" dirty="0"/>
              <a:t>$1.8 million from the Federal Government</a:t>
            </a:r>
          </a:p>
          <a:p>
            <a:pPr marL="285750" indent="-285750">
              <a:buFont typeface="Arial" panose="020B0604020202020204" pitchFamily="34" charset="0"/>
              <a:buChar char="•"/>
            </a:pPr>
            <a:r>
              <a:rPr lang="en-AU" sz="2400" dirty="0"/>
              <a:t>Over 1,000 young people in the upscale trial</a:t>
            </a:r>
          </a:p>
          <a:p>
            <a:pPr marL="285750" indent="-285750">
              <a:buFont typeface="Arial" panose="020B0604020202020204" pitchFamily="34" charset="0"/>
              <a:buChar char="•"/>
            </a:pPr>
            <a:r>
              <a:rPr lang="en-AU" sz="2400" dirty="0"/>
              <a:t>Negotiated MOU between the police and schools</a:t>
            </a:r>
          </a:p>
          <a:p>
            <a:pPr marL="285750" indent="-285750">
              <a:buFont typeface="Arial" panose="020B0604020202020204" pitchFamily="34" charset="0"/>
              <a:buChar char="•"/>
            </a:pPr>
            <a:endParaRPr lang="en-AU" sz="2400" dirty="0"/>
          </a:p>
        </p:txBody>
      </p:sp>
      <p:sp>
        <p:nvSpPr>
          <p:cNvPr id="3" name="Title 2"/>
          <p:cNvSpPr>
            <a:spLocks noGrp="1"/>
          </p:cNvSpPr>
          <p:nvPr>
            <p:ph type="title"/>
          </p:nvPr>
        </p:nvSpPr>
        <p:spPr/>
        <p:txBody>
          <a:bodyPr/>
          <a:lstStyle/>
          <a:p>
            <a:r>
              <a:rPr lang="en-AU" b="1" dirty="0"/>
              <a:t>Upscaling</a:t>
            </a:r>
          </a:p>
        </p:txBody>
      </p:sp>
      <p:pic>
        <p:nvPicPr>
          <p:cNvPr id="4" name="Picture 3"/>
          <p:cNvPicPr>
            <a:picLocks noChangeAspect="1"/>
          </p:cNvPicPr>
          <p:nvPr/>
        </p:nvPicPr>
        <p:blipFill>
          <a:blip r:embed="rId2"/>
          <a:stretch>
            <a:fillRect/>
          </a:stretch>
        </p:blipFill>
        <p:spPr>
          <a:xfrm>
            <a:off x="2495600" y="3717032"/>
            <a:ext cx="7150256" cy="1656184"/>
          </a:xfrm>
          <a:prstGeom prst="rect">
            <a:avLst/>
          </a:prstGeom>
        </p:spPr>
      </p:pic>
    </p:spTree>
    <p:extLst>
      <p:ext uri="{BB962C8B-B14F-4D97-AF65-F5344CB8AC3E}">
        <p14:creationId xmlns:p14="http://schemas.microsoft.com/office/powerpoint/2010/main" val="1722249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5325" y="836712"/>
            <a:ext cx="10801350" cy="469056"/>
          </a:xfrm>
        </p:spPr>
        <p:txBody>
          <a:bodyPr/>
          <a:lstStyle/>
          <a:p>
            <a:pPr algn="ctr"/>
            <a:r>
              <a:rPr lang="en-AU" dirty="0"/>
              <a:t>Translating Research into Practice</a:t>
            </a:r>
          </a:p>
        </p:txBody>
      </p:sp>
      <p:pic>
        <p:nvPicPr>
          <p:cNvPr id="7" name="Picture 6"/>
          <p:cNvPicPr>
            <a:picLocks noChangeAspect="1"/>
          </p:cNvPicPr>
          <p:nvPr/>
        </p:nvPicPr>
        <p:blipFill>
          <a:blip r:embed="rId3"/>
          <a:stretch>
            <a:fillRect/>
          </a:stretch>
        </p:blipFill>
        <p:spPr>
          <a:xfrm>
            <a:off x="3359696" y="1484784"/>
            <a:ext cx="5117320" cy="5040560"/>
          </a:xfrm>
          <a:prstGeom prst="rect">
            <a:avLst/>
          </a:prstGeom>
        </p:spPr>
      </p:pic>
    </p:spTree>
    <p:extLst>
      <p:ext uri="{BB962C8B-B14F-4D97-AF65-F5344CB8AC3E}">
        <p14:creationId xmlns:p14="http://schemas.microsoft.com/office/powerpoint/2010/main" val="3398939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9536" y="1844824"/>
            <a:ext cx="8069268" cy="4543400"/>
          </a:xfrm>
          <a:prstGeom prst="rect">
            <a:avLst/>
          </a:prstGeom>
        </p:spPr>
      </p:pic>
      <p:sp>
        <p:nvSpPr>
          <p:cNvPr id="3" name="Title 2"/>
          <p:cNvSpPr>
            <a:spLocks noGrp="1"/>
          </p:cNvSpPr>
          <p:nvPr>
            <p:ph type="title"/>
          </p:nvPr>
        </p:nvSpPr>
        <p:spPr/>
        <p:txBody>
          <a:bodyPr>
            <a:normAutofit fontScale="90000"/>
          </a:bodyPr>
          <a:lstStyle/>
          <a:p>
            <a:pPr algn="ctr"/>
            <a:r>
              <a:rPr lang="en-AU" dirty="0"/>
              <a:t>School Based Police Officers</a:t>
            </a:r>
            <a:br>
              <a:rPr lang="en-AU" dirty="0"/>
            </a:br>
            <a:r>
              <a:rPr lang="en-AU" dirty="0"/>
              <a:t>$10 million per year in Queensland</a:t>
            </a:r>
          </a:p>
        </p:txBody>
      </p:sp>
    </p:spTree>
    <p:extLst>
      <p:ext uri="{BB962C8B-B14F-4D97-AF65-F5344CB8AC3E}">
        <p14:creationId xmlns:p14="http://schemas.microsoft.com/office/powerpoint/2010/main" val="1348217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55640" y="791741"/>
            <a:ext cx="6162675" cy="2638425"/>
          </a:xfrm>
          <a:prstGeom prst="rect">
            <a:avLst/>
          </a:prstGeom>
        </p:spPr>
      </p:pic>
      <p:sp>
        <p:nvSpPr>
          <p:cNvPr id="10" name="Content Placeholder 2"/>
          <p:cNvSpPr txBox="1">
            <a:spLocks/>
          </p:cNvSpPr>
          <p:nvPr/>
        </p:nvSpPr>
        <p:spPr>
          <a:xfrm>
            <a:off x="1703512" y="3873152"/>
            <a:ext cx="9649072" cy="2193107"/>
          </a:xfrm>
          <a:prstGeom prst="rect">
            <a:avLst/>
          </a:prstGeom>
        </p:spPr>
        <p:txBody>
          <a:bodyPr/>
          <a:lstStyle>
            <a:lvl1pPr marL="342900" indent="-342900" algn="l" rtl="0" eaLnBrk="0" fontAlgn="base" hangingPunct="0">
              <a:spcBef>
                <a:spcPct val="20000"/>
              </a:spcBef>
              <a:spcAft>
                <a:spcPct val="0"/>
              </a:spcAft>
              <a:buBlip>
                <a:blip r:embed="rId4"/>
              </a:buBlip>
              <a:defRPr sz="16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AU" sz="2000" dirty="0"/>
              <a:t>N = 11 quasi experimental evaluations</a:t>
            </a:r>
          </a:p>
          <a:p>
            <a:pPr>
              <a:buFont typeface="Wingdings" panose="05000000000000000000" pitchFamily="2" charset="2"/>
              <a:buChar char="§"/>
            </a:pPr>
            <a:r>
              <a:rPr lang="en-AU" sz="2000" dirty="0"/>
              <a:t>Mainly weak designs, pre-post with no comparison group</a:t>
            </a:r>
          </a:p>
          <a:p>
            <a:pPr>
              <a:buFont typeface="Wingdings" panose="05000000000000000000" pitchFamily="2" charset="2"/>
              <a:buChar char="§"/>
            </a:pPr>
            <a:r>
              <a:rPr lang="en-AU" sz="2000" dirty="0"/>
              <a:t>No crime control benefits found</a:t>
            </a:r>
          </a:p>
          <a:p>
            <a:pPr>
              <a:buFont typeface="Wingdings" panose="05000000000000000000" pitchFamily="2" charset="2"/>
              <a:buChar char="§"/>
            </a:pPr>
            <a:r>
              <a:rPr lang="en-AU" sz="2000" dirty="0"/>
              <a:t>Possible backfire effect – </a:t>
            </a:r>
            <a:r>
              <a:rPr lang="en-AU" sz="2000" b="1" i="1" dirty="0"/>
              <a:t>increase in arrests for minor student misbehaviour</a:t>
            </a:r>
          </a:p>
        </p:txBody>
      </p:sp>
      <p:pic>
        <p:nvPicPr>
          <p:cNvPr id="3" name="Picture 2">
            <a:extLst>
              <a:ext uri="{FF2B5EF4-FFF2-40B4-BE49-F238E27FC236}">
                <a16:creationId xmlns:a16="http://schemas.microsoft.com/office/drawing/2014/main" id="{4F7E0DB4-3407-4321-B61D-8B5DABE2F6AB}"/>
              </a:ext>
            </a:extLst>
          </p:cNvPr>
          <p:cNvPicPr>
            <a:picLocks noChangeAspect="1"/>
          </p:cNvPicPr>
          <p:nvPr/>
        </p:nvPicPr>
        <p:blipFill>
          <a:blip r:embed="rId5"/>
          <a:stretch>
            <a:fillRect/>
          </a:stretch>
        </p:blipFill>
        <p:spPr>
          <a:xfrm>
            <a:off x="8472264" y="1340768"/>
            <a:ext cx="3172507" cy="2638426"/>
          </a:xfrm>
          <a:prstGeom prst="rect">
            <a:avLst/>
          </a:prstGeom>
        </p:spPr>
      </p:pic>
    </p:spTree>
    <p:extLst>
      <p:ext uri="{BB962C8B-B14F-4D97-AF65-F5344CB8AC3E}">
        <p14:creationId xmlns:p14="http://schemas.microsoft.com/office/powerpoint/2010/main" val="1762121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6232" b="18820"/>
          <a:stretch/>
        </p:blipFill>
        <p:spPr>
          <a:xfrm>
            <a:off x="1919536" y="188640"/>
            <a:ext cx="8640959" cy="6480720"/>
          </a:xfrm>
          <a:prstGeom prst="rect">
            <a:avLst/>
          </a:prstGeom>
        </p:spPr>
      </p:pic>
    </p:spTree>
    <p:extLst>
      <p:ext uri="{BB962C8B-B14F-4D97-AF65-F5344CB8AC3E}">
        <p14:creationId xmlns:p14="http://schemas.microsoft.com/office/powerpoint/2010/main" val="1027884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39617" y="1412777"/>
            <a:ext cx="7073569" cy="3671093"/>
          </a:xfrm>
          <a:prstGeom prst="rect">
            <a:avLst/>
          </a:prstGeom>
        </p:spPr>
      </p:pic>
      <p:sp>
        <p:nvSpPr>
          <p:cNvPr id="2" name="Title 1">
            <a:extLst>
              <a:ext uri="{FF2B5EF4-FFF2-40B4-BE49-F238E27FC236}">
                <a16:creationId xmlns:a16="http://schemas.microsoft.com/office/drawing/2014/main" id="{661AED1D-4D75-485F-B8D7-B7D769431B4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5093D0DC-4A83-4FD7-BD5D-CEE88D2CB166}"/>
              </a:ext>
            </a:extLst>
          </p:cNvPr>
          <p:cNvSpPr>
            <a:spLocks noGrp="1"/>
          </p:cNvSpPr>
          <p:nvPr>
            <p:ph sz="quarter" idx="10"/>
          </p:nvPr>
        </p:nvSpPr>
        <p:spPr/>
        <p:txBody>
          <a:bodyPr/>
          <a:lstStyle/>
          <a:p>
            <a:endParaRPr lang="en-AU"/>
          </a:p>
        </p:txBody>
      </p:sp>
      <p:sp>
        <p:nvSpPr>
          <p:cNvPr id="4" name="Text Placeholder 3">
            <a:extLst>
              <a:ext uri="{FF2B5EF4-FFF2-40B4-BE49-F238E27FC236}">
                <a16:creationId xmlns:a16="http://schemas.microsoft.com/office/drawing/2014/main" id="{0807A683-A5C5-4D22-8BF3-D7224A674E94}"/>
              </a:ext>
            </a:extLst>
          </p:cNvPr>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3260962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99789" y="908720"/>
            <a:ext cx="3792422" cy="5688635"/>
          </a:xfrm>
          <a:prstGeom prst="rect">
            <a:avLst/>
          </a:prstGeom>
        </p:spPr>
      </p:pic>
    </p:spTree>
    <p:extLst>
      <p:ext uri="{BB962C8B-B14F-4D97-AF65-F5344CB8AC3E}">
        <p14:creationId xmlns:p14="http://schemas.microsoft.com/office/powerpoint/2010/main" val="2790171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sz="quarter" idx="10"/>
          </p:nvPr>
        </p:nvSpPr>
        <p:spPr bwMode="auto">
          <a:xfrm>
            <a:off x="745615" y="2220938"/>
            <a:ext cx="10801350" cy="4608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algn="ctr">
              <a:spcBef>
                <a:spcPts val="450"/>
              </a:spcBef>
              <a:spcAft>
                <a:spcPts val="900"/>
              </a:spcAft>
            </a:pPr>
            <a:r>
              <a:rPr lang="en-AU" altLang="en-US" sz="2400" dirty="0"/>
              <a:t>Evidence-based policing uses information generated from scientifically reliable </a:t>
            </a:r>
            <a:r>
              <a:rPr lang="en-AU" altLang="en-US" sz="2400" u="sng" dirty="0"/>
              <a:t>evaluations of practices </a:t>
            </a:r>
            <a:r>
              <a:rPr lang="en-AU" altLang="en-US" sz="2400" dirty="0"/>
              <a:t>to inform decisions about “what works” </a:t>
            </a:r>
          </a:p>
          <a:p>
            <a:pPr algn="ctr">
              <a:spcBef>
                <a:spcPts val="450"/>
              </a:spcBef>
              <a:spcAft>
                <a:spcPts val="900"/>
              </a:spcAft>
            </a:pPr>
            <a:r>
              <a:rPr lang="en-AU" altLang="en-US" sz="2400" dirty="0"/>
              <a:t>its about knowing and using practices and strategies that accomplish police policy missions most cost-effectively, without causing harm</a:t>
            </a:r>
          </a:p>
        </p:txBody>
      </p:sp>
      <p:sp>
        <p:nvSpPr>
          <p:cNvPr id="2" name="Title 1"/>
          <p:cNvSpPr>
            <a:spLocks noGrp="1"/>
          </p:cNvSpPr>
          <p:nvPr>
            <p:ph type="title"/>
          </p:nvPr>
        </p:nvSpPr>
        <p:spPr/>
        <p:txBody>
          <a:bodyPr>
            <a:normAutofit fontScale="90000"/>
          </a:bodyPr>
          <a:lstStyle/>
          <a:p>
            <a:pPr algn="ctr">
              <a:defRPr/>
            </a:pPr>
            <a:br>
              <a:rPr lang="en-AU" sz="2700" i="1" dirty="0">
                <a:latin typeface="+mn-lt"/>
              </a:rPr>
            </a:br>
            <a:br>
              <a:rPr lang="en-AU" sz="2700" i="1" dirty="0">
                <a:latin typeface="+mn-lt"/>
              </a:rPr>
            </a:br>
            <a:r>
              <a:rPr lang="en-AU" sz="3600" b="1" dirty="0">
                <a:latin typeface="+mn-lt"/>
              </a:rPr>
              <a:t>What is evidence-based policing?</a:t>
            </a: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1672" y="4365104"/>
            <a:ext cx="2288655" cy="213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278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215680" y="2132856"/>
            <a:ext cx="0" cy="30243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15680" y="5157192"/>
            <a:ext cx="45365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592083" y="2532405"/>
            <a:ext cx="4221623" cy="2324455"/>
          </a:xfrm>
          <a:custGeom>
            <a:avLst/>
            <a:gdLst>
              <a:gd name="connsiteX0" fmla="*/ 0 w 4221623"/>
              <a:gd name="connsiteY0" fmla="*/ 2065233 h 2324455"/>
              <a:gd name="connsiteX1" fmla="*/ 632389 w 4221623"/>
              <a:gd name="connsiteY1" fmla="*/ 2022504 h 2324455"/>
              <a:gd name="connsiteX2" fmla="*/ 1555335 w 4221623"/>
              <a:gd name="connsiteY2" fmla="*/ 253525 h 2324455"/>
              <a:gd name="connsiteX3" fmla="*/ 2162086 w 4221623"/>
              <a:gd name="connsiteY3" fmla="*/ 501353 h 2324455"/>
              <a:gd name="connsiteX4" fmla="*/ 2538101 w 4221623"/>
              <a:gd name="connsiteY4" fmla="*/ 988463 h 2324455"/>
              <a:gd name="connsiteX5" fmla="*/ 2939754 w 4221623"/>
              <a:gd name="connsiteY5" fmla="*/ 1586669 h 2324455"/>
              <a:gd name="connsiteX6" fmla="*/ 3290131 w 4221623"/>
              <a:gd name="connsiteY6" fmla="*/ 2082325 h 2324455"/>
              <a:gd name="connsiteX7" fmla="*/ 4221623 w 4221623"/>
              <a:gd name="connsiteY7" fmla="*/ 2125054 h 2324455"/>
              <a:gd name="connsiteX8" fmla="*/ 4221623 w 4221623"/>
              <a:gd name="connsiteY8" fmla="*/ 2125054 h 232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1623" h="2324455">
                <a:moveTo>
                  <a:pt x="0" y="2065233"/>
                </a:moveTo>
                <a:cubicBezTo>
                  <a:pt x="186583" y="2194844"/>
                  <a:pt x="373167" y="2324455"/>
                  <a:pt x="632389" y="2022504"/>
                </a:cubicBezTo>
                <a:cubicBezTo>
                  <a:pt x="891611" y="1720553"/>
                  <a:pt x="1300386" y="507050"/>
                  <a:pt x="1555335" y="253525"/>
                </a:cubicBezTo>
                <a:cubicBezTo>
                  <a:pt x="1810284" y="0"/>
                  <a:pt x="1998292" y="378863"/>
                  <a:pt x="2162086" y="501353"/>
                </a:cubicBezTo>
                <a:cubicBezTo>
                  <a:pt x="2325880" y="623843"/>
                  <a:pt x="2408490" y="807577"/>
                  <a:pt x="2538101" y="988463"/>
                </a:cubicBezTo>
                <a:cubicBezTo>
                  <a:pt x="2667712" y="1169349"/>
                  <a:pt x="2814416" y="1404359"/>
                  <a:pt x="2939754" y="1586669"/>
                </a:cubicBezTo>
                <a:cubicBezTo>
                  <a:pt x="3065092" y="1768979"/>
                  <a:pt x="3076486" y="1992594"/>
                  <a:pt x="3290131" y="2082325"/>
                </a:cubicBezTo>
                <a:cubicBezTo>
                  <a:pt x="3503776" y="2172056"/>
                  <a:pt x="4221623" y="2125054"/>
                  <a:pt x="4221623" y="2125054"/>
                </a:cubicBezTo>
                <a:lnTo>
                  <a:pt x="4221623" y="2125054"/>
                </a:lnTo>
              </a:path>
            </a:pathLst>
          </a:custGeom>
          <a:ln w="50800"/>
        </p:spPr>
        <p:style>
          <a:lnRef idx="1">
            <a:schemeClr val="accent2"/>
          </a:lnRef>
          <a:fillRef idx="0">
            <a:schemeClr val="accent2"/>
          </a:fillRef>
          <a:effectRef idx="0">
            <a:schemeClr val="accent2"/>
          </a:effectRef>
          <a:fontRef idx="minor">
            <a:schemeClr val="tx1"/>
          </a:fontRef>
        </p:style>
        <p:txBody>
          <a:bodyPr rtlCol="0" anchor="ctr"/>
          <a:lstStyle/>
          <a:p>
            <a:pPr algn="ctr" fontAlgn="base">
              <a:spcBef>
                <a:spcPct val="0"/>
              </a:spcBef>
              <a:spcAft>
                <a:spcPct val="0"/>
              </a:spcAft>
            </a:pPr>
            <a:endParaRPr lang="en-AU">
              <a:solidFill>
                <a:prstClr val="white"/>
              </a:solidFill>
            </a:endParaRPr>
          </a:p>
        </p:txBody>
      </p:sp>
      <p:sp>
        <p:nvSpPr>
          <p:cNvPr id="10" name="TextBox 9"/>
          <p:cNvSpPr txBox="1"/>
          <p:nvPr/>
        </p:nvSpPr>
        <p:spPr>
          <a:xfrm>
            <a:off x="3215680" y="5229200"/>
            <a:ext cx="936104" cy="369332"/>
          </a:xfrm>
          <a:prstGeom prst="rect">
            <a:avLst/>
          </a:prstGeom>
          <a:noFill/>
        </p:spPr>
        <p:txBody>
          <a:bodyPr wrap="square" rtlCol="0">
            <a:spAutoFit/>
          </a:bodyPr>
          <a:lstStyle/>
          <a:p>
            <a:pPr fontAlgn="base">
              <a:spcBef>
                <a:spcPct val="0"/>
              </a:spcBef>
              <a:spcAft>
                <a:spcPct val="0"/>
              </a:spcAft>
            </a:pPr>
            <a:r>
              <a:rPr lang="en-AU" dirty="0">
                <a:latin typeface="Arial" charset="0"/>
              </a:rPr>
              <a:t>birth</a:t>
            </a:r>
          </a:p>
        </p:txBody>
      </p:sp>
      <p:sp>
        <p:nvSpPr>
          <p:cNvPr id="12" name="TextBox 11"/>
          <p:cNvSpPr txBox="1"/>
          <p:nvPr/>
        </p:nvSpPr>
        <p:spPr>
          <a:xfrm>
            <a:off x="4727848" y="5301208"/>
            <a:ext cx="1224136" cy="369332"/>
          </a:xfrm>
          <a:prstGeom prst="rect">
            <a:avLst/>
          </a:prstGeom>
          <a:noFill/>
        </p:spPr>
        <p:txBody>
          <a:bodyPr wrap="square" rtlCol="0">
            <a:spAutoFit/>
          </a:bodyPr>
          <a:lstStyle/>
          <a:p>
            <a:pPr fontAlgn="base">
              <a:spcBef>
                <a:spcPct val="0"/>
              </a:spcBef>
              <a:spcAft>
                <a:spcPct val="0"/>
              </a:spcAft>
            </a:pPr>
            <a:r>
              <a:rPr lang="en-AU" dirty="0">
                <a:latin typeface="Arial" charset="0"/>
              </a:rPr>
              <a:t>18-24 yrs</a:t>
            </a:r>
          </a:p>
        </p:txBody>
      </p:sp>
      <p:sp>
        <p:nvSpPr>
          <p:cNvPr id="13" name="TextBox 12"/>
          <p:cNvSpPr txBox="1"/>
          <p:nvPr/>
        </p:nvSpPr>
        <p:spPr>
          <a:xfrm>
            <a:off x="7248128" y="5301208"/>
            <a:ext cx="1224136" cy="369332"/>
          </a:xfrm>
          <a:prstGeom prst="rect">
            <a:avLst/>
          </a:prstGeom>
          <a:noFill/>
        </p:spPr>
        <p:txBody>
          <a:bodyPr wrap="square" rtlCol="0">
            <a:spAutoFit/>
          </a:bodyPr>
          <a:lstStyle/>
          <a:p>
            <a:pPr fontAlgn="base">
              <a:spcBef>
                <a:spcPct val="0"/>
              </a:spcBef>
              <a:spcAft>
                <a:spcPct val="0"/>
              </a:spcAft>
            </a:pPr>
            <a:r>
              <a:rPr lang="en-AU" dirty="0">
                <a:solidFill>
                  <a:prstClr val="white"/>
                </a:solidFill>
                <a:latin typeface="Arial" charset="0"/>
              </a:rPr>
              <a:t>old age</a:t>
            </a:r>
          </a:p>
        </p:txBody>
      </p:sp>
      <p:sp>
        <p:nvSpPr>
          <p:cNvPr id="18" name="Freeform 17"/>
          <p:cNvSpPr/>
          <p:nvPr/>
        </p:nvSpPr>
        <p:spPr>
          <a:xfrm>
            <a:off x="4223792" y="3645025"/>
            <a:ext cx="896192" cy="1338841"/>
          </a:xfrm>
          <a:custGeom>
            <a:avLst/>
            <a:gdLst>
              <a:gd name="connsiteX0" fmla="*/ 0 w 1256232"/>
              <a:gd name="connsiteY0" fmla="*/ 219342 h 1338841"/>
              <a:gd name="connsiteX1" fmla="*/ 692210 w 1256232"/>
              <a:gd name="connsiteY1" fmla="*/ 227888 h 1338841"/>
              <a:gd name="connsiteX2" fmla="*/ 914400 w 1256232"/>
              <a:gd name="connsiteY2" fmla="*/ 185159 h 1338841"/>
              <a:gd name="connsiteX3" fmla="*/ 1256232 w 1256232"/>
              <a:gd name="connsiteY3" fmla="*/ 1338841 h 1338841"/>
              <a:gd name="connsiteX4" fmla="*/ 1256232 w 1256232"/>
              <a:gd name="connsiteY4" fmla="*/ 1338841 h 1338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232" h="1338841">
                <a:moveTo>
                  <a:pt x="0" y="219342"/>
                </a:moveTo>
                <a:cubicBezTo>
                  <a:pt x="269905" y="226463"/>
                  <a:pt x="539810" y="233585"/>
                  <a:pt x="692210" y="227888"/>
                </a:cubicBezTo>
                <a:cubicBezTo>
                  <a:pt x="844610" y="222191"/>
                  <a:pt x="820396" y="0"/>
                  <a:pt x="914400" y="185159"/>
                </a:cubicBezTo>
                <a:cubicBezTo>
                  <a:pt x="1008404" y="370318"/>
                  <a:pt x="1256232" y="1338841"/>
                  <a:pt x="1256232" y="1338841"/>
                </a:cubicBezTo>
                <a:lnTo>
                  <a:pt x="1256232" y="1338841"/>
                </a:lnTo>
              </a:path>
            </a:pathLst>
          </a:custGeom>
          <a:ln w="44450"/>
        </p:spPr>
        <p:style>
          <a:lnRef idx="1">
            <a:schemeClr val="accent4"/>
          </a:lnRef>
          <a:fillRef idx="0">
            <a:schemeClr val="accent4"/>
          </a:fillRef>
          <a:effectRef idx="0">
            <a:schemeClr val="accent4"/>
          </a:effectRef>
          <a:fontRef idx="minor">
            <a:schemeClr val="tx1"/>
          </a:fontRef>
        </p:style>
        <p:txBody>
          <a:bodyPr rtlCol="0" anchor="ctr"/>
          <a:lstStyle/>
          <a:p>
            <a:pPr algn="ctr" fontAlgn="base">
              <a:spcBef>
                <a:spcPct val="0"/>
              </a:spcBef>
              <a:spcAft>
                <a:spcPct val="0"/>
              </a:spcAft>
            </a:pPr>
            <a:endParaRPr lang="en-AU">
              <a:solidFill>
                <a:prstClr val="white"/>
              </a:solidFill>
            </a:endParaRPr>
          </a:p>
        </p:txBody>
      </p:sp>
      <p:sp>
        <p:nvSpPr>
          <p:cNvPr id="19" name="TextBox 18"/>
          <p:cNvSpPr txBox="1"/>
          <p:nvPr/>
        </p:nvSpPr>
        <p:spPr>
          <a:xfrm>
            <a:off x="6888088" y="2420889"/>
            <a:ext cx="1728192" cy="646331"/>
          </a:xfrm>
          <a:prstGeom prst="rect">
            <a:avLst/>
          </a:prstGeom>
          <a:noFill/>
        </p:spPr>
        <p:txBody>
          <a:bodyPr wrap="square" rtlCol="0">
            <a:spAutoFit/>
          </a:bodyPr>
          <a:lstStyle/>
          <a:p>
            <a:pPr fontAlgn="base">
              <a:spcBef>
                <a:spcPct val="0"/>
              </a:spcBef>
              <a:spcAft>
                <a:spcPct val="0"/>
              </a:spcAft>
            </a:pPr>
            <a:r>
              <a:rPr lang="en-AU" dirty="0">
                <a:solidFill>
                  <a:prstClr val="white"/>
                </a:solidFill>
                <a:latin typeface="Arial" charset="0"/>
              </a:rPr>
              <a:t>Life course persistent</a:t>
            </a:r>
          </a:p>
        </p:txBody>
      </p:sp>
      <p:cxnSp>
        <p:nvCxnSpPr>
          <p:cNvPr id="21" name="Straight Arrow Connector 20"/>
          <p:cNvCxnSpPr/>
          <p:nvPr/>
        </p:nvCxnSpPr>
        <p:spPr>
          <a:xfrm flipH="1">
            <a:off x="6240016" y="2924944"/>
            <a:ext cx="648072" cy="5040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92144" y="3789041"/>
            <a:ext cx="1728192" cy="646331"/>
          </a:xfrm>
          <a:prstGeom prst="rect">
            <a:avLst/>
          </a:prstGeom>
          <a:noFill/>
        </p:spPr>
        <p:txBody>
          <a:bodyPr wrap="square" rtlCol="0">
            <a:spAutoFit/>
          </a:bodyPr>
          <a:lstStyle/>
          <a:p>
            <a:pPr fontAlgn="base">
              <a:spcBef>
                <a:spcPct val="0"/>
              </a:spcBef>
              <a:spcAft>
                <a:spcPct val="0"/>
              </a:spcAft>
            </a:pPr>
            <a:r>
              <a:rPr lang="en-AU" dirty="0">
                <a:solidFill>
                  <a:prstClr val="white"/>
                </a:solidFill>
                <a:latin typeface="Arial" charset="0"/>
              </a:rPr>
              <a:t>Adolescent limited</a:t>
            </a:r>
          </a:p>
        </p:txBody>
      </p:sp>
      <p:cxnSp>
        <p:nvCxnSpPr>
          <p:cNvPr id="23" name="Straight Arrow Connector 22"/>
          <p:cNvCxnSpPr/>
          <p:nvPr/>
        </p:nvCxnSpPr>
        <p:spPr>
          <a:xfrm flipH="1">
            <a:off x="5087888" y="4149080"/>
            <a:ext cx="2232248"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091375" y="2300377"/>
            <a:ext cx="936104" cy="369332"/>
          </a:xfrm>
          <a:prstGeom prst="rect">
            <a:avLst/>
          </a:prstGeom>
          <a:noFill/>
        </p:spPr>
        <p:txBody>
          <a:bodyPr wrap="square" rtlCol="0">
            <a:spAutoFit/>
          </a:bodyPr>
          <a:lstStyle/>
          <a:p>
            <a:pPr fontAlgn="base">
              <a:spcBef>
                <a:spcPct val="0"/>
              </a:spcBef>
              <a:spcAft>
                <a:spcPct val="0"/>
              </a:spcAft>
            </a:pPr>
            <a:r>
              <a:rPr lang="en-AU" dirty="0">
                <a:latin typeface="Arial" charset="0"/>
              </a:rPr>
              <a:t>Crime</a:t>
            </a:r>
          </a:p>
        </p:txBody>
      </p:sp>
      <p:sp>
        <p:nvSpPr>
          <p:cNvPr id="15" name="TextBox 14">
            <a:extLst>
              <a:ext uri="{FF2B5EF4-FFF2-40B4-BE49-F238E27FC236}">
                <a16:creationId xmlns:a16="http://schemas.microsoft.com/office/drawing/2014/main" id="{11A320C8-6C60-4493-8FA7-DC9ECB685894}"/>
              </a:ext>
            </a:extLst>
          </p:cNvPr>
          <p:cNvSpPr txBox="1"/>
          <p:nvPr/>
        </p:nvSpPr>
        <p:spPr>
          <a:xfrm>
            <a:off x="7040488" y="2573289"/>
            <a:ext cx="1728192" cy="646331"/>
          </a:xfrm>
          <a:prstGeom prst="rect">
            <a:avLst/>
          </a:prstGeom>
          <a:noFill/>
        </p:spPr>
        <p:txBody>
          <a:bodyPr wrap="square" rtlCol="0">
            <a:spAutoFit/>
          </a:bodyPr>
          <a:lstStyle/>
          <a:p>
            <a:pPr fontAlgn="base">
              <a:spcBef>
                <a:spcPct val="0"/>
              </a:spcBef>
              <a:spcAft>
                <a:spcPct val="0"/>
              </a:spcAft>
            </a:pPr>
            <a:r>
              <a:rPr lang="en-AU" dirty="0">
                <a:latin typeface="Arial" charset="0"/>
              </a:rPr>
              <a:t>Life course persistent</a:t>
            </a:r>
          </a:p>
        </p:txBody>
      </p:sp>
      <p:sp>
        <p:nvSpPr>
          <p:cNvPr id="16" name="TextBox 15">
            <a:extLst>
              <a:ext uri="{FF2B5EF4-FFF2-40B4-BE49-F238E27FC236}">
                <a16:creationId xmlns:a16="http://schemas.microsoft.com/office/drawing/2014/main" id="{EDBC0D1E-21DA-4B95-9F1F-3814054FA8AF}"/>
              </a:ext>
            </a:extLst>
          </p:cNvPr>
          <p:cNvSpPr txBox="1"/>
          <p:nvPr/>
        </p:nvSpPr>
        <p:spPr>
          <a:xfrm>
            <a:off x="7544544" y="3941441"/>
            <a:ext cx="1728192" cy="646331"/>
          </a:xfrm>
          <a:prstGeom prst="rect">
            <a:avLst/>
          </a:prstGeom>
          <a:noFill/>
        </p:spPr>
        <p:txBody>
          <a:bodyPr wrap="square" rtlCol="0">
            <a:spAutoFit/>
          </a:bodyPr>
          <a:lstStyle/>
          <a:p>
            <a:pPr fontAlgn="base">
              <a:spcBef>
                <a:spcPct val="0"/>
              </a:spcBef>
              <a:spcAft>
                <a:spcPct val="0"/>
              </a:spcAft>
            </a:pPr>
            <a:r>
              <a:rPr lang="en-AU" dirty="0">
                <a:latin typeface="Arial" charset="0"/>
              </a:rPr>
              <a:t>Adolescent limited</a:t>
            </a:r>
          </a:p>
        </p:txBody>
      </p:sp>
      <p:sp>
        <p:nvSpPr>
          <p:cNvPr id="17" name="TextBox 16">
            <a:extLst>
              <a:ext uri="{FF2B5EF4-FFF2-40B4-BE49-F238E27FC236}">
                <a16:creationId xmlns:a16="http://schemas.microsoft.com/office/drawing/2014/main" id="{68CD0D22-BBAD-4B0B-981E-F5DA106D17A5}"/>
              </a:ext>
            </a:extLst>
          </p:cNvPr>
          <p:cNvSpPr txBox="1"/>
          <p:nvPr/>
        </p:nvSpPr>
        <p:spPr>
          <a:xfrm>
            <a:off x="7040488" y="5272859"/>
            <a:ext cx="1224136" cy="369332"/>
          </a:xfrm>
          <a:prstGeom prst="rect">
            <a:avLst/>
          </a:prstGeom>
          <a:noFill/>
        </p:spPr>
        <p:txBody>
          <a:bodyPr wrap="square" rtlCol="0">
            <a:spAutoFit/>
          </a:bodyPr>
          <a:lstStyle/>
          <a:p>
            <a:pPr fontAlgn="base">
              <a:spcBef>
                <a:spcPct val="0"/>
              </a:spcBef>
              <a:spcAft>
                <a:spcPct val="0"/>
              </a:spcAft>
            </a:pPr>
            <a:r>
              <a:rPr lang="en-AU" dirty="0">
                <a:latin typeface="Arial" charset="0"/>
              </a:rPr>
              <a:t>old age</a:t>
            </a:r>
          </a:p>
        </p:txBody>
      </p:sp>
      <p:sp>
        <p:nvSpPr>
          <p:cNvPr id="2" name="Title 1">
            <a:extLst>
              <a:ext uri="{FF2B5EF4-FFF2-40B4-BE49-F238E27FC236}">
                <a16:creationId xmlns:a16="http://schemas.microsoft.com/office/drawing/2014/main" id="{F453FFB9-ACCD-4B12-8504-F7162E93791A}"/>
              </a:ext>
            </a:extLst>
          </p:cNvPr>
          <p:cNvSpPr>
            <a:spLocks noGrp="1"/>
          </p:cNvSpPr>
          <p:nvPr>
            <p:ph type="title"/>
          </p:nvPr>
        </p:nvSpPr>
        <p:spPr>
          <a:xfrm>
            <a:off x="695325" y="1382515"/>
            <a:ext cx="10801350" cy="469056"/>
          </a:xfrm>
        </p:spPr>
        <p:txBody>
          <a:bodyPr>
            <a:normAutofit fontScale="90000"/>
          </a:bodyPr>
          <a:lstStyle/>
          <a:p>
            <a:pPr algn="ctr"/>
            <a:br>
              <a:rPr lang="en-AU" sz="3600" b="1" dirty="0">
                <a:solidFill>
                  <a:schemeClr val="tx1"/>
                </a:solidFill>
              </a:rPr>
            </a:br>
            <a:r>
              <a:rPr lang="en-AU" sz="3600" b="1" dirty="0"/>
              <a:t>Terri Moffitt - Dual Taxonomy </a:t>
            </a:r>
            <a:br>
              <a:rPr lang="en-AU" sz="3600" dirty="0"/>
            </a:br>
            <a:endParaRPr lang="en-AU" dirty="0"/>
          </a:p>
        </p:txBody>
      </p:sp>
      <p:sp>
        <p:nvSpPr>
          <p:cNvPr id="8" name="TextBox 7">
            <a:extLst>
              <a:ext uri="{FF2B5EF4-FFF2-40B4-BE49-F238E27FC236}">
                <a16:creationId xmlns:a16="http://schemas.microsoft.com/office/drawing/2014/main" id="{E0BFB920-25D4-45A4-908D-E44BAB7B86FB}"/>
              </a:ext>
            </a:extLst>
          </p:cNvPr>
          <p:cNvSpPr txBox="1"/>
          <p:nvPr/>
        </p:nvSpPr>
        <p:spPr>
          <a:xfrm>
            <a:off x="720172" y="6086652"/>
            <a:ext cx="10764614" cy="369332"/>
          </a:xfrm>
          <a:prstGeom prst="rect">
            <a:avLst/>
          </a:prstGeom>
          <a:noFill/>
        </p:spPr>
        <p:txBody>
          <a:bodyPr wrap="none" rtlCol="0">
            <a:spAutoFit/>
          </a:bodyPr>
          <a:lstStyle/>
          <a:p>
            <a:r>
              <a:rPr lang="en-AU" b="1" dirty="0"/>
              <a:t>MOST YOUNG OFFENDERS AGE OUT OF CRIME; ABOUT 5% ARE ON A LIFECOURSE PATHWAY</a:t>
            </a:r>
          </a:p>
        </p:txBody>
      </p:sp>
    </p:spTree>
    <p:extLst>
      <p:ext uri="{BB962C8B-B14F-4D97-AF65-F5344CB8AC3E}">
        <p14:creationId xmlns:p14="http://schemas.microsoft.com/office/powerpoint/2010/main" val="2141440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1624" y="692696"/>
            <a:ext cx="6048672" cy="6048672"/>
          </a:xfrm>
          <a:prstGeom prst="rect">
            <a:avLst/>
          </a:prstGeom>
        </p:spPr>
      </p:pic>
    </p:spTree>
    <p:extLst>
      <p:ext uri="{BB962C8B-B14F-4D97-AF65-F5344CB8AC3E}">
        <p14:creationId xmlns:p14="http://schemas.microsoft.com/office/powerpoint/2010/main" val="318202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sz="quarter" idx="10"/>
          </p:nvPr>
        </p:nvSpPr>
        <p:spPr>
          <a:xfrm>
            <a:off x="1775520" y="1988840"/>
            <a:ext cx="8691497" cy="4608512"/>
          </a:xfrm>
        </p:spPr>
        <p:txBody>
          <a:bodyPr/>
          <a:lstStyle/>
          <a:p>
            <a:r>
              <a:rPr lang="en-US" altLang="en-US" sz="2000" b="1" u="sng" dirty="0"/>
              <a:t>Targeting</a:t>
            </a:r>
            <a:r>
              <a:rPr lang="en-US" altLang="en-US" sz="2000" dirty="0"/>
              <a:t> –systematically rank and compare levels of </a:t>
            </a:r>
            <a:r>
              <a:rPr lang="en-US" altLang="en-US" sz="2000" u="sng" dirty="0"/>
              <a:t>harm </a:t>
            </a:r>
            <a:r>
              <a:rPr lang="en-US" altLang="en-US" sz="2000" dirty="0"/>
              <a:t>associated with problematic places, people and/or situations</a:t>
            </a:r>
          </a:p>
          <a:p>
            <a:r>
              <a:rPr lang="en-US" altLang="en-US" sz="2000" dirty="0"/>
              <a:t> </a:t>
            </a:r>
          </a:p>
          <a:p>
            <a:r>
              <a:rPr lang="en-US" altLang="en-US" sz="2000" b="1" u="sng" dirty="0"/>
              <a:t>Testing</a:t>
            </a:r>
            <a:r>
              <a:rPr lang="en-US" altLang="en-US" sz="2000" dirty="0"/>
              <a:t> – review existing evidence or conduct new experimental tests of methods &amp; tactics to help chose what works best to reduce harm</a:t>
            </a:r>
          </a:p>
          <a:p>
            <a:endParaRPr lang="en-US" altLang="en-US" sz="2000" dirty="0"/>
          </a:p>
          <a:p>
            <a:r>
              <a:rPr lang="en-US" altLang="en-US" sz="2000" b="1" u="sng" dirty="0"/>
              <a:t>Tracking</a:t>
            </a:r>
            <a:r>
              <a:rPr lang="en-US" altLang="en-US" sz="2000" dirty="0"/>
              <a:t> – generate and use internal processes to track the daily delivery and effects of practices, including tracking the impact of the practices on crime, disorder and community perceptions of crime </a:t>
            </a:r>
            <a:endParaRPr lang="en-AU" altLang="en-US" sz="2000" dirty="0"/>
          </a:p>
        </p:txBody>
      </p:sp>
      <p:sp>
        <p:nvSpPr>
          <p:cNvPr id="2" name="Title 1"/>
          <p:cNvSpPr>
            <a:spLocks noGrp="1"/>
          </p:cNvSpPr>
          <p:nvPr>
            <p:ph type="title"/>
          </p:nvPr>
        </p:nvSpPr>
        <p:spPr/>
        <p:txBody>
          <a:bodyPr>
            <a:normAutofit/>
          </a:bodyPr>
          <a:lstStyle/>
          <a:p>
            <a:pPr algn="ctr">
              <a:defRPr/>
            </a:pPr>
            <a:r>
              <a:rPr lang="en-US" sz="3200" b="1" dirty="0">
                <a:latin typeface="+mn-lt"/>
              </a:rPr>
              <a:t>Three Principles of Evidence Based Practice</a:t>
            </a:r>
            <a:endParaRPr lang="en-AU" sz="3200" b="1" dirty="0">
              <a:latin typeface="+mn-lt"/>
            </a:endParaRPr>
          </a:p>
        </p:txBody>
      </p:sp>
      <p:sp>
        <p:nvSpPr>
          <p:cNvPr id="5" name="TextBox 4"/>
          <p:cNvSpPr txBox="1"/>
          <p:nvPr/>
        </p:nvSpPr>
        <p:spPr>
          <a:xfrm>
            <a:off x="1991544" y="6240925"/>
            <a:ext cx="8691497" cy="246221"/>
          </a:xfrm>
          <a:prstGeom prst="rect">
            <a:avLst/>
          </a:prstGeom>
          <a:noFill/>
        </p:spPr>
        <p:txBody>
          <a:bodyPr wrap="square">
            <a:spAutoFit/>
          </a:bodyPr>
          <a:lstStyle/>
          <a:p>
            <a:pPr>
              <a:defRPr/>
            </a:pPr>
            <a:r>
              <a:rPr lang="en-US" sz="1000" u="sng" dirty="0"/>
              <a:t>Adapted from</a:t>
            </a:r>
            <a:r>
              <a:rPr lang="en-US" sz="1000" dirty="0"/>
              <a:t>: </a:t>
            </a:r>
            <a:r>
              <a:rPr lang="en-AU" sz="1000" dirty="0"/>
              <a:t>Sherman, L. W. (2013). The rise of evidence-based policing: Targeting, testing, and tracking. </a:t>
            </a:r>
            <a:r>
              <a:rPr lang="en-AU" sz="1000" i="1" dirty="0"/>
              <a:t>Crime and justice</a:t>
            </a:r>
            <a:r>
              <a:rPr lang="en-AU" sz="1000" dirty="0"/>
              <a:t>, </a:t>
            </a:r>
            <a:r>
              <a:rPr lang="en-AU" sz="1000" i="1" dirty="0"/>
              <a:t>42</a:t>
            </a:r>
            <a:r>
              <a:rPr lang="en-AU" sz="1000" dirty="0"/>
              <a:t>(1), 377-451.</a:t>
            </a:r>
          </a:p>
        </p:txBody>
      </p:sp>
    </p:spTree>
    <p:extLst>
      <p:ext uri="{BB962C8B-B14F-4D97-AF65-F5344CB8AC3E}">
        <p14:creationId xmlns:p14="http://schemas.microsoft.com/office/powerpoint/2010/main" val="381472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Quality of Evidence Pyramid</a:t>
            </a:r>
          </a:p>
        </p:txBody>
      </p:sp>
      <p:pic>
        <p:nvPicPr>
          <p:cNvPr id="7" name="Picture 6">
            <a:extLst>
              <a:ext uri="{FF2B5EF4-FFF2-40B4-BE49-F238E27FC236}">
                <a16:creationId xmlns:a16="http://schemas.microsoft.com/office/drawing/2014/main" id="{AB3771BB-4866-4892-8C5C-8AAEF685EA08}"/>
              </a:ext>
            </a:extLst>
          </p:cNvPr>
          <p:cNvPicPr>
            <a:picLocks noChangeAspect="1"/>
          </p:cNvPicPr>
          <p:nvPr/>
        </p:nvPicPr>
        <p:blipFill>
          <a:blip r:embed="rId3"/>
          <a:stretch>
            <a:fillRect/>
          </a:stretch>
        </p:blipFill>
        <p:spPr>
          <a:xfrm>
            <a:off x="2927648" y="1700808"/>
            <a:ext cx="6048672" cy="5028462"/>
          </a:xfrm>
          <a:prstGeom prst="rect">
            <a:avLst/>
          </a:prstGeom>
        </p:spPr>
      </p:pic>
    </p:spTree>
    <p:extLst>
      <p:ext uri="{BB962C8B-B14F-4D97-AF65-F5344CB8AC3E}">
        <p14:creationId xmlns:p14="http://schemas.microsoft.com/office/powerpoint/2010/main" val="289872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63752" y="714566"/>
            <a:ext cx="3888432" cy="6143434"/>
          </a:xfrm>
          <a:prstGeom prst="rect">
            <a:avLst/>
          </a:prstGeom>
        </p:spPr>
      </p:pic>
    </p:spTree>
    <p:extLst>
      <p:ext uri="{BB962C8B-B14F-4D97-AF65-F5344CB8AC3E}">
        <p14:creationId xmlns:p14="http://schemas.microsoft.com/office/powerpoint/2010/main" val="842233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20900" y="1844824"/>
            <a:ext cx="7632922" cy="4392488"/>
          </a:xfrm>
        </p:spPr>
        <p:txBody>
          <a:bodyPr>
            <a:normAutofit/>
          </a:bodyPr>
          <a:lstStyle/>
          <a:p>
            <a:pPr marL="457200" indent="-457200">
              <a:buFont typeface="Arial" panose="020B0604020202020204" pitchFamily="34" charset="0"/>
              <a:buChar char="•"/>
            </a:pPr>
            <a:r>
              <a:rPr lang="en-AU" sz="2400" dirty="0"/>
              <a:t>The biases in estimating an intervention’s effect can be very large</a:t>
            </a:r>
          </a:p>
          <a:p>
            <a:pPr marL="457200" indent="-457200">
              <a:buFont typeface="Arial" panose="020B0604020202020204" pitchFamily="34" charset="0"/>
              <a:buChar char="•"/>
            </a:pPr>
            <a:endParaRPr lang="en-AU" sz="2400" dirty="0"/>
          </a:p>
          <a:p>
            <a:pPr marL="457200" indent="-457200">
              <a:buFont typeface="Arial" panose="020B0604020202020204" pitchFamily="34" charset="0"/>
              <a:buChar char="•"/>
            </a:pPr>
            <a:r>
              <a:rPr lang="en-AU" sz="2400" dirty="0"/>
              <a:t>Variance in estimates of effects are typically </a:t>
            </a:r>
            <a:r>
              <a:rPr lang="en-AU" sz="2400" u="sng" dirty="0"/>
              <a:t>larger</a:t>
            </a:r>
            <a:r>
              <a:rPr lang="en-AU" sz="2400" dirty="0"/>
              <a:t> in weaker designs than in stronger designs</a:t>
            </a:r>
          </a:p>
          <a:p>
            <a:pPr marL="457200" indent="-457200">
              <a:buFont typeface="Arial" panose="020B0604020202020204" pitchFamily="34" charset="0"/>
              <a:buChar char="•"/>
            </a:pPr>
            <a:endParaRPr lang="en-AU" sz="2400" dirty="0"/>
          </a:p>
          <a:p>
            <a:pPr marL="457200" indent="-457200">
              <a:buFont typeface="Arial" panose="020B0604020202020204" pitchFamily="34" charset="0"/>
              <a:buChar char="•"/>
            </a:pPr>
            <a:r>
              <a:rPr lang="en-AU" sz="2400" dirty="0"/>
              <a:t>Weaker designs tend to </a:t>
            </a:r>
            <a:r>
              <a:rPr lang="en-AU" sz="2400" u="sng" dirty="0"/>
              <a:t>over-estimate</a:t>
            </a:r>
            <a:r>
              <a:rPr lang="en-AU" sz="2400" dirty="0"/>
              <a:t> the treatment effects of an intervention, usually in the direction of being overly optimistic</a:t>
            </a:r>
          </a:p>
        </p:txBody>
      </p:sp>
      <p:sp>
        <p:nvSpPr>
          <p:cNvPr id="2" name="Title 1"/>
          <p:cNvSpPr>
            <a:spLocks noGrp="1"/>
          </p:cNvSpPr>
          <p:nvPr>
            <p:ph type="title"/>
          </p:nvPr>
        </p:nvSpPr>
        <p:spPr/>
        <p:txBody>
          <a:bodyPr>
            <a:normAutofit fontScale="90000"/>
          </a:bodyPr>
          <a:lstStyle/>
          <a:p>
            <a:r>
              <a:rPr lang="en-AU" sz="3600" dirty="0"/>
              <a:t>Some sobering thoughts…</a:t>
            </a:r>
          </a:p>
        </p:txBody>
      </p:sp>
      <p:pic>
        <p:nvPicPr>
          <p:cNvPr id="3" name="Picture 2">
            <a:extLst>
              <a:ext uri="{FF2B5EF4-FFF2-40B4-BE49-F238E27FC236}">
                <a16:creationId xmlns:a16="http://schemas.microsoft.com/office/drawing/2014/main" id="{3BE57F4E-48B1-4BCF-8FBB-8D113AB13245}"/>
              </a:ext>
            </a:extLst>
          </p:cNvPr>
          <p:cNvPicPr>
            <a:picLocks noChangeAspect="1"/>
          </p:cNvPicPr>
          <p:nvPr/>
        </p:nvPicPr>
        <p:blipFill>
          <a:blip r:embed="rId3"/>
          <a:stretch>
            <a:fillRect/>
          </a:stretch>
        </p:blipFill>
        <p:spPr>
          <a:xfrm>
            <a:off x="8544272" y="2276872"/>
            <a:ext cx="3463367" cy="2880320"/>
          </a:xfrm>
          <a:prstGeom prst="rect">
            <a:avLst/>
          </a:prstGeom>
        </p:spPr>
      </p:pic>
    </p:spTree>
    <p:extLst>
      <p:ext uri="{BB962C8B-B14F-4D97-AF65-F5344CB8AC3E}">
        <p14:creationId xmlns:p14="http://schemas.microsoft.com/office/powerpoint/2010/main" val="2310994484"/>
      </p:ext>
    </p:extLst>
  </p:cSld>
  <p:clrMapOvr>
    <a:masterClrMapping/>
  </p:clrMapOvr>
</p:sld>
</file>

<file path=ppt/theme/theme1.xml><?xml version="1.0" encoding="utf-8"?>
<a:theme xmlns:a="http://schemas.openxmlformats.org/drawingml/2006/main" name="University of Queensland">
  <a:themeElements>
    <a:clrScheme name="UQ">
      <a:dk1>
        <a:sysClr val="windowText" lastClr="000000"/>
      </a:dk1>
      <a:lt1>
        <a:sysClr val="window" lastClr="FFFFFF"/>
      </a:lt1>
      <a:dk2>
        <a:srgbClr val="44546A"/>
      </a:dk2>
      <a:lt2>
        <a:srgbClr val="E7E6E6"/>
      </a:lt2>
      <a:accent1>
        <a:srgbClr val="51247A"/>
      </a:accent1>
      <a:accent2>
        <a:srgbClr val="E62645"/>
      </a:accent2>
      <a:accent3>
        <a:srgbClr val="00A2C7"/>
      </a:accent3>
      <a:accent4>
        <a:srgbClr val="EB602B"/>
      </a:accent4>
      <a:accent5>
        <a:srgbClr val="4085C6"/>
      </a:accent5>
      <a:accent6>
        <a:srgbClr val="2EA836"/>
      </a:accent6>
      <a:hlink>
        <a:srgbClr val="51247A"/>
      </a:hlink>
      <a:folHlink>
        <a:srgbClr val="51247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Q PowerPoint Template v4.potx" id="{EB40B91F-2F7C-4628-893D-3539496D6C6A}" vid="{691CE4A2-4C6F-4895-A94C-37E246F52C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UQ PowerPoint Template v4</Template>
  <TotalTime>1340</TotalTime>
  <Words>1731</Words>
  <Application>Microsoft Office PowerPoint</Application>
  <PresentationFormat>Widescreen</PresentationFormat>
  <Paragraphs>188</Paragraphs>
  <Slides>51</Slides>
  <Notes>27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Arial</vt:lpstr>
      <vt:lpstr>Calibri</vt:lpstr>
      <vt:lpstr>Century Schoolbook</vt:lpstr>
      <vt:lpstr>Times New Roman</vt:lpstr>
      <vt:lpstr>Wingdings</vt:lpstr>
      <vt:lpstr>University of Queensland</vt:lpstr>
      <vt:lpstr>Microsoft Excel Chart</vt:lpstr>
      <vt:lpstr>Evidence-Based Youth Justice  By Lorraine Mazerolle  National Youth Crime Symposium April 2021 </vt:lpstr>
      <vt:lpstr>TODAY</vt:lpstr>
      <vt:lpstr> Terri Moffitt - Dual Taxonomy  </vt:lpstr>
      <vt:lpstr>PowerPoint Presentation</vt:lpstr>
      <vt:lpstr>  What is evidence-based policing?</vt:lpstr>
      <vt:lpstr>Three Principles of Evidence Based Practice</vt:lpstr>
      <vt:lpstr>Quality of Evidence Pyramid</vt:lpstr>
      <vt:lpstr>PowerPoint Presentation</vt:lpstr>
      <vt:lpstr>Some sobering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Works for Crime Reduction</vt:lpstr>
      <vt:lpstr>PowerPoint Presentation</vt:lpstr>
      <vt:lpstr>Youth Endowment Fund</vt:lpstr>
      <vt:lpstr>Youth Endowment Fund – Evidence and Gap Map</vt:lpstr>
      <vt:lpstr>PRISMA Flowchart</vt:lpstr>
      <vt:lpstr>Number of Studies by Intervention </vt:lpstr>
      <vt:lpstr>Evidence and Gap Map of Interventions to  Prevent Children Getting Involved in Violence  This map includes 1569 impact evaluations, 302 process evaluations and 268 systematic reviews) </vt:lpstr>
      <vt:lpstr>Evidence and Gap Map of Interventions to  Prevent Children Getting Involved in Violence  This map includes 1569 impact evaluations, 302 process evaluations and 268 systematic reviews) </vt:lpstr>
      <vt:lpstr>Examining the studies in the EGM</vt:lpstr>
      <vt:lpstr>PowerPoint Presentation</vt:lpstr>
      <vt:lpstr>Truancy and Life Outcomes</vt:lpstr>
      <vt:lpstr>A Third Party Policing Case Study</vt:lpstr>
      <vt:lpstr>Back in 2010….</vt:lpstr>
      <vt:lpstr>PowerPoint Presentation</vt:lpstr>
      <vt:lpstr>Police and schools decided to  form a partnership</vt:lpstr>
      <vt:lpstr>Ability School Engagement Partnership (ASEP)</vt:lpstr>
      <vt:lpstr>Third Party Policing</vt:lpstr>
      <vt:lpstr>Truancy Legislation &amp; Policy </vt:lpstr>
      <vt:lpstr>ASEP seeks to gain willing compliance</vt:lpstr>
      <vt:lpstr>PowerPoint Presentation</vt:lpstr>
      <vt:lpstr>Business As Usual:  School Principal works one-on-one with the parent of the truant</vt:lpstr>
      <vt:lpstr>PowerPoint Presentation</vt:lpstr>
      <vt:lpstr>Data Gathering</vt:lpstr>
      <vt:lpstr>Parental awareness of legal obligation for child to attend school T1 to T3 (short run) </vt:lpstr>
      <vt:lpstr>Sustaining the gains over time (T1 to T5) Impact on self-reported antisocial behaviour over time</vt:lpstr>
      <vt:lpstr>ASEP Main Results</vt:lpstr>
      <vt:lpstr>Upscaling</vt:lpstr>
      <vt:lpstr>Translating Research into Practice</vt:lpstr>
      <vt:lpstr>School Based Police Officers $10 million per year in Queensland</vt:lpstr>
      <vt:lpstr>PowerPoint Presentation</vt:lpstr>
      <vt:lpstr>PowerPoint Presentation</vt:lpstr>
      <vt:lpstr>PowerPoint Presentation</vt:lpstr>
      <vt:lpstr>PowerPoint Presentation</vt:lpstr>
      <vt:lpstr> Terri Moffitt - Dual Taxonomy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Rebekah</dc:creator>
  <cp:lastModifiedBy>Lorraine Mazerolle</cp:lastModifiedBy>
  <cp:revision>181</cp:revision>
  <dcterms:created xsi:type="dcterms:W3CDTF">2018-09-28T01:38:30Z</dcterms:created>
  <dcterms:modified xsi:type="dcterms:W3CDTF">2021-04-14T05:51:12Z</dcterms:modified>
</cp:coreProperties>
</file>